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62" r:id="rId3"/>
    <p:sldId id="267" r:id="rId4"/>
    <p:sldId id="272" r:id="rId5"/>
    <p:sldId id="277" r:id="rId6"/>
    <p:sldId id="258" r:id="rId7"/>
    <p:sldId id="259" r:id="rId8"/>
    <p:sldId id="260" r:id="rId9"/>
    <p:sldId id="261" r:id="rId10"/>
    <p:sldId id="278" r:id="rId11"/>
    <p:sldId id="279" r:id="rId12"/>
    <p:sldId id="280" r:id="rId13"/>
    <p:sldId id="27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C5F05-71EB-4BF6-8C1A-5CDDD451571B}" v="37" dt="2025-10-17T09:09:29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hyperlink" Target="mailto:ljubicic-kukavica@em.uni-frankfurt.de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hyperlink" Target="mailto:ljubicic-kukavica@em.uni-frankfurt.de" TargetMode="Externa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" Type="http://schemas.openxmlformats.org/officeDocument/2006/relationships/image" Target="../media/image9.png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BBB1A-D08D-4477-9022-728D9CD36A3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1FE90D5-0EEB-4B11-8AF1-E4F30ECEAD10}">
      <dgm:prSet phldrT="[Text]"/>
      <dgm:spPr/>
      <dgm:t>
        <a:bodyPr/>
        <a:lstStyle/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Johann Wolfgang</a:t>
          </a:r>
        </a:p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Goethe-Universität</a:t>
          </a:r>
        </a:p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(16 </a:t>
          </a:r>
          <a:r>
            <a:rPr lang="de-DE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fakulteta</a:t>
          </a:r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636A0FF2-DDF1-4C6F-864B-DEF234A6C352}" type="parTrans" cxnId="{065B2D3E-21DD-47F1-963C-1E958E1282FD}">
      <dgm:prSet/>
      <dgm:spPr/>
      <dgm:t>
        <a:bodyPr/>
        <a:lstStyle/>
        <a:p>
          <a:endParaRPr lang="de-DE"/>
        </a:p>
      </dgm:t>
    </dgm:pt>
    <dgm:pt modelId="{A32C429D-52F3-4C38-899D-646B2F4C17B4}" type="sibTrans" cxnId="{065B2D3E-21DD-47F1-963C-1E958E1282FD}">
      <dgm:prSet/>
      <dgm:spPr/>
      <dgm:t>
        <a:bodyPr/>
        <a:lstStyle/>
        <a:p>
          <a:endParaRPr lang="de-DE"/>
        </a:p>
      </dgm:t>
    </dgm:pt>
    <dgm:pt modelId="{AAA18395-BD9A-4ED7-B220-EA950CE30B9F}" type="asst">
      <dgm:prSet phldrT="[Text]"/>
      <dgm:spPr/>
      <dgm:t>
        <a:bodyPr/>
        <a:lstStyle/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Fachbereich 08 </a:t>
          </a:r>
        </a:p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Philosophie und Geschichtswissenschaften</a:t>
          </a:r>
        </a:p>
        <a:p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(3 </a:t>
          </a:r>
          <a:r>
            <a:rPr lang="de-DE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instituta</a:t>
          </a:r>
          <a:r>
            <a:rPr lang="de-DE" b="1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gm:t>
    </dgm:pt>
    <dgm:pt modelId="{162DB4F1-528D-459E-BCCF-D45B3DFA75CF}" type="parTrans" cxnId="{4D2D87C9-7D94-4BDE-BD59-AF16B715C669}">
      <dgm:prSet/>
      <dgm:spPr/>
      <dgm:t>
        <a:bodyPr/>
        <a:lstStyle/>
        <a:p>
          <a:endParaRPr lang="de-DE"/>
        </a:p>
      </dgm:t>
    </dgm:pt>
    <dgm:pt modelId="{BFD5DACF-0E5C-4379-B174-6AAC953AA839}" type="sibTrans" cxnId="{4D2D87C9-7D94-4BDE-BD59-AF16B715C669}">
      <dgm:prSet/>
      <dgm:spPr/>
      <dgm:t>
        <a:bodyPr/>
        <a:lstStyle/>
        <a:p>
          <a:endParaRPr lang="de-DE"/>
        </a:p>
      </dgm:t>
    </dgm:pt>
    <dgm:pt modelId="{373A41F5-828D-4F39-949B-C8E21E8D9870}">
      <dgm:prSet phldrT="[Text]"/>
      <dgm:spPr/>
      <dgm:t>
        <a:bodyPr/>
        <a:lstStyle/>
        <a:p>
          <a:r>
            <a:rPr lang="de-DE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Institut für Philosophie 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(inkl. L3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filozofija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kao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nastavni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predmet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0164684-4789-483C-A55D-DB03743702B7}" type="parTrans" cxnId="{BC1C580C-26F2-402C-A143-60EB4AA297D9}">
      <dgm:prSet/>
      <dgm:spPr/>
      <dgm:t>
        <a:bodyPr/>
        <a:lstStyle/>
        <a:p>
          <a:endParaRPr lang="de-DE"/>
        </a:p>
      </dgm:t>
    </dgm:pt>
    <dgm:pt modelId="{E0119913-F8E3-42B8-899B-04A0F474E7D2}" type="sibTrans" cxnId="{BC1C580C-26F2-402C-A143-60EB4AA297D9}">
      <dgm:prSet/>
      <dgm:spPr/>
      <dgm:t>
        <a:bodyPr/>
        <a:lstStyle/>
        <a:p>
          <a:endParaRPr lang="de-DE"/>
        </a:p>
      </dgm:t>
    </dgm:pt>
    <dgm:pt modelId="{D81193DF-5923-43D0-9444-770E4151901E}">
      <dgm:prSet phldrT="[Text]"/>
      <dgm:spPr/>
      <dgm:t>
        <a:bodyPr/>
        <a:lstStyle/>
        <a:p>
          <a:r>
            <a:rPr lang="de-DE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Institut für Ethnologie 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etnologija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socijalna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kulturna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antropologija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9A9F3C1B-3A09-4E93-BC23-CE3660158A62}" type="parTrans" cxnId="{CB9566F4-6F76-4884-B64F-DEA5D41B7352}">
      <dgm:prSet/>
      <dgm:spPr/>
      <dgm:t>
        <a:bodyPr/>
        <a:lstStyle/>
        <a:p>
          <a:endParaRPr lang="de-DE"/>
        </a:p>
      </dgm:t>
    </dgm:pt>
    <dgm:pt modelId="{45C980DA-BF2C-424C-8BBF-16327EF504A7}" type="sibTrans" cxnId="{CB9566F4-6F76-4884-B64F-DEA5D41B7352}">
      <dgm:prSet/>
      <dgm:spPr/>
      <dgm:t>
        <a:bodyPr/>
        <a:lstStyle/>
        <a:p>
          <a:endParaRPr lang="de-DE"/>
        </a:p>
      </dgm:t>
    </dgm:pt>
    <dgm:pt modelId="{A8E73505-8EBF-41A2-984E-1B763F024971}">
      <dgm:prSet phldrT="[Text]"/>
      <dgm:spPr/>
      <dgm:t>
        <a:bodyPr/>
        <a:lstStyle/>
        <a:p>
          <a:r>
            <a:rPr lang="de-DE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Historisches Seminar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podjela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povijesnim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epohama</a:t>
          </a:r>
          <a:r>
            <a:rPr lang="de-D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de-DE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de-D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integriran</a:t>
          </a:r>
          <a:r>
            <a:rPr lang="de-D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Seminar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za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didaktiku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povijesti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21FEDF46-C819-422D-9405-794D9F545C85}" type="parTrans" cxnId="{153E2C53-5744-4732-B72A-6EE1DB0077A9}">
      <dgm:prSet/>
      <dgm:spPr/>
      <dgm:t>
        <a:bodyPr/>
        <a:lstStyle/>
        <a:p>
          <a:endParaRPr lang="de-DE"/>
        </a:p>
      </dgm:t>
    </dgm:pt>
    <dgm:pt modelId="{15955AFD-CA99-4883-8400-FE41D426CECD}" type="sibTrans" cxnId="{153E2C53-5744-4732-B72A-6EE1DB0077A9}">
      <dgm:prSet/>
      <dgm:spPr/>
      <dgm:t>
        <a:bodyPr/>
        <a:lstStyle/>
        <a:p>
          <a:endParaRPr lang="de-DE"/>
        </a:p>
      </dgm:t>
    </dgm:pt>
    <dgm:pt modelId="{C46E01E2-96F7-4A16-81F6-2EA1D3C8044C}" type="pres">
      <dgm:prSet presAssocID="{AC3BBB1A-D08D-4477-9022-728D9CD36A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702856EA-FF91-4B09-A06E-5ACB99EDC652}" type="pres">
      <dgm:prSet presAssocID="{61FE90D5-0EEB-4B11-8AF1-E4F30ECEAD10}" presName="hierRoot1" presStyleCnt="0"/>
      <dgm:spPr/>
    </dgm:pt>
    <dgm:pt modelId="{2E5F2D00-C304-44D6-81B8-F5EF4AB94ABE}" type="pres">
      <dgm:prSet presAssocID="{61FE90D5-0EEB-4B11-8AF1-E4F30ECEAD10}" presName="composite" presStyleCnt="0"/>
      <dgm:spPr/>
    </dgm:pt>
    <dgm:pt modelId="{E5CCD5A8-6589-46C9-87BF-07F50F465C8B}" type="pres">
      <dgm:prSet presAssocID="{61FE90D5-0EEB-4B11-8AF1-E4F30ECEAD10}" presName="background" presStyleLbl="node0" presStyleIdx="0" presStyleCnt="1"/>
      <dgm:spPr/>
    </dgm:pt>
    <dgm:pt modelId="{FE9C4BD9-1129-464C-B3DC-4F9F206CF301}" type="pres">
      <dgm:prSet presAssocID="{61FE90D5-0EEB-4B11-8AF1-E4F30ECEAD10}" presName="text" presStyleLbl="fgAcc0" presStyleIdx="0" presStyleCnt="1" custLinFactNeighborX="1044" custLinFactNeighborY="-771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639DE89-52A3-4522-827F-5857BCE91335}" type="pres">
      <dgm:prSet presAssocID="{61FE90D5-0EEB-4B11-8AF1-E4F30ECEAD10}" presName="hierChild2" presStyleCnt="0"/>
      <dgm:spPr/>
    </dgm:pt>
    <dgm:pt modelId="{06B88F4C-435A-4B1C-8777-9FEF7FB7B0D5}" type="pres">
      <dgm:prSet presAssocID="{162DB4F1-528D-459E-BCCF-D45B3DFA75CF}" presName="Name10" presStyleLbl="parChTrans1D2" presStyleIdx="0" presStyleCnt="4"/>
      <dgm:spPr/>
      <dgm:t>
        <a:bodyPr/>
        <a:lstStyle/>
        <a:p>
          <a:endParaRPr lang="de-DE"/>
        </a:p>
      </dgm:t>
    </dgm:pt>
    <dgm:pt modelId="{C3DCBCE3-B949-499A-BBB2-1041E8A6F70D}" type="pres">
      <dgm:prSet presAssocID="{AAA18395-BD9A-4ED7-B220-EA950CE30B9F}" presName="hierRoot2" presStyleCnt="0"/>
      <dgm:spPr/>
    </dgm:pt>
    <dgm:pt modelId="{8172D944-57B2-4241-8B57-13AA4E67102D}" type="pres">
      <dgm:prSet presAssocID="{AAA18395-BD9A-4ED7-B220-EA950CE30B9F}" presName="composite2" presStyleCnt="0"/>
      <dgm:spPr/>
    </dgm:pt>
    <dgm:pt modelId="{27035B27-2B47-431B-A9E0-3B7CD6FA8665}" type="pres">
      <dgm:prSet presAssocID="{AAA18395-BD9A-4ED7-B220-EA950CE30B9F}" presName="background2" presStyleLbl="asst1" presStyleIdx="0" presStyleCnt="1"/>
      <dgm:spPr/>
    </dgm:pt>
    <dgm:pt modelId="{00FF54D3-DA28-4708-BF81-2EB00333AB77}" type="pres">
      <dgm:prSet presAssocID="{AAA18395-BD9A-4ED7-B220-EA950CE30B9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ADF7A16-5AD8-427B-BA7A-DC7F74DAED19}" type="pres">
      <dgm:prSet presAssocID="{AAA18395-BD9A-4ED7-B220-EA950CE30B9F}" presName="hierChild3" presStyleCnt="0"/>
      <dgm:spPr/>
    </dgm:pt>
    <dgm:pt modelId="{AE4AE251-FF65-4256-9DFA-1B247965E521}" type="pres">
      <dgm:prSet presAssocID="{00164684-4789-483C-A55D-DB03743702B7}" presName="Name10" presStyleLbl="parChTrans1D2" presStyleIdx="1" presStyleCnt="4"/>
      <dgm:spPr/>
      <dgm:t>
        <a:bodyPr/>
        <a:lstStyle/>
        <a:p>
          <a:endParaRPr lang="de-DE"/>
        </a:p>
      </dgm:t>
    </dgm:pt>
    <dgm:pt modelId="{DB3D5B40-FFAA-4DBE-9BDA-B870F9E3DBD7}" type="pres">
      <dgm:prSet presAssocID="{373A41F5-828D-4F39-949B-C8E21E8D9870}" presName="hierRoot2" presStyleCnt="0"/>
      <dgm:spPr/>
    </dgm:pt>
    <dgm:pt modelId="{77ADE3A9-7FD1-4FC8-BDE1-06C76E356D4D}" type="pres">
      <dgm:prSet presAssocID="{373A41F5-828D-4F39-949B-C8E21E8D9870}" presName="composite2" presStyleCnt="0"/>
      <dgm:spPr/>
    </dgm:pt>
    <dgm:pt modelId="{00B0CF9F-690A-4E6A-B7F8-14946175DEBA}" type="pres">
      <dgm:prSet presAssocID="{373A41F5-828D-4F39-949B-C8E21E8D9870}" presName="background2" presStyleLbl="node2" presStyleIdx="0" presStyleCnt="3"/>
      <dgm:spPr/>
    </dgm:pt>
    <dgm:pt modelId="{EF5525A8-800F-416B-BB9C-56DBFB8757CB}" type="pres">
      <dgm:prSet presAssocID="{373A41F5-828D-4F39-949B-C8E21E8D9870}" presName="text2" presStyleLbl="fgAcc2" presStyleIdx="1" presStyleCnt="4" custLinFactNeighborX="1516" custLinFactNeighborY="146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451CF83-34B4-4903-A75A-13D83B5BB3D8}" type="pres">
      <dgm:prSet presAssocID="{373A41F5-828D-4F39-949B-C8E21E8D9870}" presName="hierChild3" presStyleCnt="0"/>
      <dgm:spPr/>
    </dgm:pt>
    <dgm:pt modelId="{1453B53E-CD18-4720-A36F-49709BDFB78F}" type="pres">
      <dgm:prSet presAssocID="{9A9F3C1B-3A09-4E93-BC23-CE3660158A62}" presName="Name10" presStyleLbl="parChTrans1D2" presStyleIdx="2" presStyleCnt="4"/>
      <dgm:spPr/>
      <dgm:t>
        <a:bodyPr/>
        <a:lstStyle/>
        <a:p>
          <a:endParaRPr lang="de-DE"/>
        </a:p>
      </dgm:t>
    </dgm:pt>
    <dgm:pt modelId="{182655E5-692D-4A00-8C78-DA11D675EF8B}" type="pres">
      <dgm:prSet presAssocID="{D81193DF-5923-43D0-9444-770E4151901E}" presName="hierRoot2" presStyleCnt="0"/>
      <dgm:spPr/>
    </dgm:pt>
    <dgm:pt modelId="{C97B4B80-D87C-41EF-8581-5EAA490879C6}" type="pres">
      <dgm:prSet presAssocID="{D81193DF-5923-43D0-9444-770E4151901E}" presName="composite2" presStyleCnt="0"/>
      <dgm:spPr/>
    </dgm:pt>
    <dgm:pt modelId="{4983FD3A-B257-4797-94CE-90714898552E}" type="pres">
      <dgm:prSet presAssocID="{D81193DF-5923-43D0-9444-770E4151901E}" presName="background2" presStyleLbl="node2" presStyleIdx="1" presStyleCnt="3"/>
      <dgm:spPr/>
    </dgm:pt>
    <dgm:pt modelId="{C35F208A-39F7-4585-A695-4D5C4D558D89}" type="pres">
      <dgm:prSet presAssocID="{D81193DF-5923-43D0-9444-770E4151901E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89E0FC7-AA30-435F-AF8C-3C3E57B60EF0}" type="pres">
      <dgm:prSet presAssocID="{D81193DF-5923-43D0-9444-770E4151901E}" presName="hierChild3" presStyleCnt="0"/>
      <dgm:spPr/>
    </dgm:pt>
    <dgm:pt modelId="{9F1234FE-8B50-4C6E-9847-260099845C7F}" type="pres">
      <dgm:prSet presAssocID="{21FEDF46-C819-422D-9405-794D9F545C85}" presName="Name10" presStyleLbl="parChTrans1D2" presStyleIdx="3" presStyleCnt="4"/>
      <dgm:spPr/>
      <dgm:t>
        <a:bodyPr/>
        <a:lstStyle/>
        <a:p>
          <a:endParaRPr lang="de-DE"/>
        </a:p>
      </dgm:t>
    </dgm:pt>
    <dgm:pt modelId="{68FA055E-04EA-4254-98DE-D9303DFFD01E}" type="pres">
      <dgm:prSet presAssocID="{A8E73505-8EBF-41A2-984E-1B763F024971}" presName="hierRoot2" presStyleCnt="0"/>
      <dgm:spPr/>
    </dgm:pt>
    <dgm:pt modelId="{BAD2D829-6134-4593-BC92-77871B7B2B06}" type="pres">
      <dgm:prSet presAssocID="{A8E73505-8EBF-41A2-984E-1B763F024971}" presName="composite2" presStyleCnt="0"/>
      <dgm:spPr/>
    </dgm:pt>
    <dgm:pt modelId="{F16400C8-D74D-4B85-AC65-2E8372074AB6}" type="pres">
      <dgm:prSet presAssocID="{A8E73505-8EBF-41A2-984E-1B763F024971}" presName="background2" presStyleLbl="node2" presStyleIdx="2" presStyleCnt="3"/>
      <dgm:spPr/>
    </dgm:pt>
    <dgm:pt modelId="{8E03A2AC-BB5D-4D3A-A24E-E8706DC9D90A}" type="pres">
      <dgm:prSet presAssocID="{A8E73505-8EBF-41A2-984E-1B763F024971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18117CB-5D36-408C-AFC7-20E311BA36A7}" type="pres">
      <dgm:prSet presAssocID="{A8E73505-8EBF-41A2-984E-1B763F024971}" presName="hierChild3" presStyleCnt="0"/>
      <dgm:spPr/>
    </dgm:pt>
  </dgm:ptLst>
  <dgm:cxnLst>
    <dgm:cxn modelId="{53C54F0C-D53F-45C9-A4C1-DB650C01F19E}" type="presOf" srcId="{61FE90D5-0EEB-4B11-8AF1-E4F30ECEAD10}" destId="{FE9C4BD9-1129-464C-B3DC-4F9F206CF301}" srcOrd="0" destOrd="0" presId="urn:microsoft.com/office/officeart/2005/8/layout/hierarchy1"/>
    <dgm:cxn modelId="{BC1C580C-26F2-402C-A143-60EB4AA297D9}" srcId="{61FE90D5-0EEB-4B11-8AF1-E4F30ECEAD10}" destId="{373A41F5-828D-4F39-949B-C8E21E8D9870}" srcOrd="1" destOrd="0" parTransId="{00164684-4789-483C-A55D-DB03743702B7}" sibTransId="{E0119913-F8E3-42B8-899B-04A0F474E7D2}"/>
    <dgm:cxn modelId="{CB9566F4-6F76-4884-B64F-DEA5D41B7352}" srcId="{61FE90D5-0EEB-4B11-8AF1-E4F30ECEAD10}" destId="{D81193DF-5923-43D0-9444-770E4151901E}" srcOrd="2" destOrd="0" parTransId="{9A9F3C1B-3A09-4E93-BC23-CE3660158A62}" sibTransId="{45C980DA-BF2C-424C-8BBF-16327EF504A7}"/>
    <dgm:cxn modelId="{F23C9615-B23C-4355-BB9F-25D4297FFC48}" type="presOf" srcId="{9A9F3C1B-3A09-4E93-BC23-CE3660158A62}" destId="{1453B53E-CD18-4720-A36F-49709BDFB78F}" srcOrd="0" destOrd="0" presId="urn:microsoft.com/office/officeart/2005/8/layout/hierarchy1"/>
    <dgm:cxn modelId="{4D2D87C9-7D94-4BDE-BD59-AF16B715C669}" srcId="{61FE90D5-0EEB-4B11-8AF1-E4F30ECEAD10}" destId="{AAA18395-BD9A-4ED7-B220-EA950CE30B9F}" srcOrd="0" destOrd="0" parTransId="{162DB4F1-528D-459E-BCCF-D45B3DFA75CF}" sibTransId="{BFD5DACF-0E5C-4379-B174-6AAC953AA839}"/>
    <dgm:cxn modelId="{790EC9E6-6B04-4BCB-9F16-270580ED70C5}" type="presOf" srcId="{373A41F5-828D-4F39-949B-C8E21E8D9870}" destId="{EF5525A8-800F-416B-BB9C-56DBFB8757CB}" srcOrd="0" destOrd="0" presId="urn:microsoft.com/office/officeart/2005/8/layout/hierarchy1"/>
    <dgm:cxn modelId="{61D012F8-6BEC-4927-B624-18DCBE381263}" type="presOf" srcId="{AC3BBB1A-D08D-4477-9022-728D9CD36A33}" destId="{C46E01E2-96F7-4A16-81F6-2EA1D3C8044C}" srcOrd="0" destOrd="0" presId="urn:microsoft.com/office/officeart/2005/8/layout/hierarchy1"/>
    <dgm:cxn modelId="{CE07225A-7575-4173-B602-E5395A6BBE79}" type="presOf" srcId="{A8E73505-8EBF-41A2-984E-1B763F024971}" destId="{8E03A2AC-BB5D-4D3A-A24E-E8706DC9D90A}" srcOrd="0" destOrd="0" presId="urn:microsoft.com/office/officeart/2005/8/layout/hierarchy1"/>
    <dgm:cxn modelId="{8AEAD1A4-DA42-4F6B-93BE-40D03B097A6F}" type="presOf" srcId="{D81193DF-5923-43D0-9444-770E4151901E}" destId="{C35F208A-39F7-4585-A695-4D5C4D558D89}" srcOrd="0" destOrd="0" presId="urn:microsoft.com/office/officeart/2005/8/layout/hierarchy1"/>
    <dgm:cxn modelId="{63680793-D8F7-481F-855B-84A150EB0B7F}" type="presOf" srcId="{00164684-4789-483C-A55D-DB03743702B7}" destId="{AE4AE251-FF65-4256-9DFA-1B247965E521}" srcOrd="0" destOrd="0" presId="urn:microsoft.com/office/officeart/2005/8/layout/hierarchy1"/>
    <dgm:cxn modelId="{153E2C53-5744-4732-B72A-6EE1DB0077A9}" srcId="{61FE90D5-0EEB-4B11-8AF1-E4F30ECEAD10}" destId="{A8E73505-8EBF-41A2-984E-1B763F024971}" srcOrd="3" destOrd="0" parTransId="{21FEDF46-C819-422D-9405-794D9F545C85}" sibTransId="{15955AFD-CA99-4883-8400-FE41D426CECD}"/>
    <dgm:cxn modelId="{D6F11F3B-E9FA-46E5-889E-925BBDF5F617}" type="presOf" srcId="{162DB4F1-528D-459E-BCCF-D45B3DFA75CF}" destId="{06B88F4C-435A-4B1C-8777-9FEF7FB7B0D5}" srcOrd="0" destOrd="0" presId="urn:microsoft.com/office/officeart/2005/8/layout/hierarchy1"/>
    <dgm:cxn modelId="{AC03B13E-38B1-4AEE-B39B-6BC7CA66FC4D}" type="presOf" srcId="{21FEDF46-C819-422D-9405-794D9F545C85}" destId="{9F1234FE-8B50-4C6E-9847-260099845C7F}" srcOrd="0" destOrd="0" presId="urn:microsoft.com/office/officeart/2005/8/layout/hierarchy1"/>
    <dgm:cxn modelId="{839F15EF-89D3-4C34-83B7-0C9ECDEF712C}" type="presOf" srcId="{AAA18395-BD9A-4ED7-B220-EA950CE30B9F}" destId="{00FF54D3-DA28-4708-BF81-2EB00333AB77}" srcOrd="0" destOrd="0" presId="urn:microsoft.com/office/officeart/2005/8/layout/hierarchy1"/>
    <dgm:cxn modelId="{065B2D3E-21DD-47F1-963C-1E958E1282FD}" srcId="{AC3BBB1A-D08D-4477-9022-728D9CD36A33}" destId="{61FE90D5-0EEB-4B11-8AF1-E4F30ECEAD10}" srcOrd="0" destOrd="0" parTransId="{636A0FF2-DDF1-4C6F-864B-DEF234A6C352}" sibTransId="{A32C429D-52F3-4C38-899D-646B2F4C17B4}"/>
    <dgm:cxn modelId="{720C492C-4701-4D47-8064-B1D13E439DA9}" type="presParOf" srcId="{C46E01E2-96F7-4A16-81F6-2EA1D3C8044C}" destId="{702856EA-FF91-4B09-A06E-5ACB99EDC652}" srcOrd="0" destOrd="0" presId="urn:microsoft.com/office/officeart/2005/8/layout/hierarchy1"/>
    <dgm:cxn modelId="{16C3719C-23A4-428F-BF24-73893F034636}" type="presParOf" srcId="{702856EA-FF91-4B09-A06E-5ACB99EDC652}" destId="{2E5F2D00-C304-44D6-81B8-F5EF4AB94ABE}" srcOrd="0" destOrd="0" presId="urn:microsoft.com/office/officeart/2005/8/layout/hierarchy1"/>
    <dgm:cxn modelId="{BF3127ED-5E58-4679-BBE9-CFB2028AA5DE}" type="presParOf" srcId="{2E5F2D00-C304-44D6-81B8-F5EF4AB94ABE}" destId="{E5CCD5A8-6589-46C9-87BF-07F50F465C8B}" srcOrd="0" destOrd="0" presId="urn:microsoft.com/office/officeart/2005/8/layout/hierarchy1"/>
    <dgm:cxn modelId="{B6E3F467-7806-4C40-88F9-45FB3F228EBA}" type="presParOf" srcId="{2E5F2D00-C304-44D6-81B8-F5EF4AB94ABE}" destId="{FE9C4BD9-1129-464C-B3DC-4F9F206CF301}" srcOrd="1" destOrd="0" presId="urn:microsoft.com/office/officeart/2005/8/layout/hierarchy1"/>
    <dgm:cxn modelId="{A4B3DB64-8617-48A8-988D-85C83156D3BB}" type="presParOf" srcId="{702856EA-FF91-4B09-A06E-5ACB99EDC652}" destId="{2639DE89-52A3-4522-827F-5857BCE91335}" srcOrd="1" destOrd="0" presId="urn:microsoft.com/office/officeart/2005/8/layout/hierarchy1"/>
    <dgm:cxn modelId="{B4BA94AC-CE67-4716-BA50-B42D0DF92EB0}" type="presParOf" srcId="{2639DE89-52A3-4522-827F-5857BCE91335}" destId="{06B88F4C-435A-4B1C-8777-9FEF7FB7B0D5}" srcOrd="0" destOrd="0" presId="urn:microsoft.com/office/officeart/2005/8/layout/hierarchy1"/>
    <dgm:cxn modelId="{A50C01F2-1DB3-445C-A2C3-67824239809D}" type="presParOf" srcId="{2639DE89-52A3-4522-827F-5857BCE91335}" destId="{C3DCBCE3-B949-499A-BBB2-1041E8A6F70D}" srcOrd="1" destOrd="0" presId="urn:microsoft.com/office/officeart/2005/8/layout/hierarchy1"/>
    <dgm:cxn modelId="{30031E17-95B6-48B8-AB10-DF7C72E4C13E}" type="presParOf" srcId="{C3DCBCE3-B949-499A-BBB2-1041E8A6F70D}" destId="{8172D944-57B2-4241-8B57-13AA4E67102D}" srcOrd="0" destOrd="0" presId="urn:microsoft.com/office/officeart/2005/8/layout/hierarchy1"/>
    <dgm:cxn modelId="{D9F2857D-1B9C-4DD8-A4A3-85354174FC66}" type="presParOf" srcId="{8172D944-57B2-4241-8B57-13AA4E67102D}" destId="{27035B27-2B47-431B-A9E0-3B7CD6FA8665}" srcOrd="0" destOrd="0" presId="urn:microsoft.com/office/officeart/2005/8/layout/hierarchy1"/>
    <dgm:cxn modelId="{9018E8A2-7D56-4B3C-B178-C27D4A97C791}" type="presParOf" srcId="{8172D944-57B2-4241-8B57-13AA4E67102D}" destId="{00FF54D3-DA28-4708-BF81-2EB00333AB77}" srcOrd="1" destOrd="0" presId="urn:microsoft.com/office/officeart/2005/8/layout/hierarchy1"/>
    <dgm:cxn modelId="{5A580F0C-0E55-46FC-B49B-4F19E382FE75}" type="presParOf" srcId="{C3DCBCE3-B949-499A-BBB2-1041E8A6F70D}" destId="{9ADF7A16-5AD8-427B-BA7A-DC7F74DAED19}" srcOrd="1" destOrd="0" presId="urn:microsoft.com/office/officeart/2005/8/layout/hierarchy1"/>
    <dgm:cxn modelId="{E24E83C4-E520-4DE1-BC88-E34CB8FBC23F}" type="presParOf" srcId="{2639DE89-52A3-4522-827F-5857BCE91335}" destId="{AE4AE251-FF65-4256-9DFA-1B247965E521}" srcOrd="2" destOrd="0" presId="urn:microsoft.com/office/officeart/2005/8/layout/hierarchy1"/>
    <dgm:cxn modelId="{7DB072E7-6B57-498C-812B-ACAFFB4E82F2}" type="presParOf" srcId="{2639DE89-52A3-4522-827F-5857BCE91335}" destId="{DB3D5B40-FFAA-4DBE-9BDA-B870F9E3DBD7}" srcOrd="3" destOrd="0" presId="urn:microsoft.com/office/officeart/2005/8/layout/hierarchy1"/>
    <dgm:cxn modelId="{17994FC5-D803-42FF-9BAB-7B7A7FAD2E0D}" type="presParOf" srcId="{DB3D5B40-FFAA-4DBE-9BDA-B870F9E3DBD7}" destId="{77ADE3A9-7FD1-4FC8-BDE1-06C76E356D4D}" srcOrd="0" destOrd="0" presId="urn:microsoft.com/office/officeart/2005/8/layout/hierarchy1"/>
    <dgm:cxn modelId="{0EC156B8-FEA2-4220-94ED-0296A6DB8960}" type="presParOf" srcId="{77ADE3A9-7FD1-4FC8-BDE1-06C76E356D4D}" destId="{00B0CF9F-690A-4E6A-B7F8-14946175DEBA}" srcOrd="0" destOrd="0" presId="urn:microsoft.com/office/officeart/2005/8/layout/hierarchy1"/>
    <dgm:cxn modelId="{39D0C029-4932-40A3-BF3C-C9108D12D620}" type="presParOf" srcId="{77ADE3A9-7FD1-4FC8-BDE1-06C76E356D4D}" destId="{EF5525A8-800F-416B-BB9C-56DBFB8757CB}" srcOrd="1" destOrd="0" presId="urn:microsoft.com/office/officeart/2005/8/layout/hierarchy1"/>
    <dgm:cxn modelId="{B3CA6EFB-2F39-42F7-894F-BD7658FAEC21}" type="presParOf" srcId="{DB3D5B40-FFAA-4DBE-9BDA-B870F9E3DBD7}" destId="{8451CF83-34B4-4903-A75A-13D83B5BB3D8}" srcOrd="1" destOrd="0" presId="urn:microsoft.com/office/officeart/2005/8/layout/hierarchy1"/>
    <dgm:cxn modelId="{21A188D6-8586-4380-B96C-704EA8D06C50}" type="presParOf" srcId="{2639DE89-52A3-4522-827F-5857BCE91335}" destId="{1453B53E-CD18-4720-A36F-49709BDFB78F}" srcOrd="4" destOrd="0" presId="urn:microsoft.com/office/officeart/2005/8/layout/hierarchy1"/>
    <dgm:cxn modelId="{EA1162FB-226B-4F9C-93DF-653E8AFBD7F5}" type="presParOf" srcId="{2639DE89-52A3-4522-827F-5857BCE91335}" destId="{182655E5-692D-4A00-8C78-DA11D675EF8B}" srcOrd="5" destOrd="0" presId="urn:microsoft.com/office/officeart/2005/8/layout/hierarchy1"/>
    <dgm:cxn modelId="{49754C6F-5981-42D4-A43F-A3B3BB57F8DD}" type="presParOf" srcId="{182655E5-692D-4A00-8C78-DA11D675EF8B}" destId="{C97B4B80-D87C-41EF-8581-5EAA490879C6}" srcOrd="0" destOrd="0" presId="urn:microsoft.com/office/officeart/2005/8/layout/hierarchy1"/>
    <dgm:cxn modelId="{88523BD8-D88B-4B61-9EBB-54FCBE9E4B5A}" type="presParOf" srcId="{C97B4B80-D87C-41EF-8581-5EAA490879C6}" destId="{4983FD3A-B257-4797-94CE-90714898552E}" srcOrd="0" destOrd="0" presId="urn:microsoft.com/office/officeart/2005/8/layout/hierarchy1"/>
    <dgm:cxn modelId="{11592E6E-46A8-4B0C-90FD-9F34CE3F5F9C}" type="presParOf" srcId="{C97B4B80-D87C-41EF-8581-5EAA490879C6}" destId="{C35F208A-39F7-4585-A695-4D5C4D558D89}" srcOrd="1" destOrd="0" presId="urn:microsoft.com/office/officeart/2005/8/layout/hierarchy1"/>
    <dgm:cxn modelId="{EF51B7F5-0FA6-421C-94FB-2173E458FFC9}" type="presParOf" srcId="{182655E5-692D-4A00-8C78-DA11D675EF8B}" destId="{389E0FC7-AA30-435F-AF8C-3C3E57B60EF0}" srcOrd="1" destOrd="0" presId="urn:microsoft.com/office/officeart/2005/8/layout/hierarchy1"/>
    <dgm:cxn modelId="{69E70808-6295-4573-BE09-97D3900DBAB7}" type="presParOf" srcId="{2639DE89-52A3-4522-827F-5857BCE91335}" destId="{9F1234FE-8B50-4C6E-9847-260099845C7F}" srcOrd="6" destOrd="0" presId="urn:microsoft.com/office/officeart/2005/8/layout/hierarchy1"/>
    <dgm:cxn modelId="{F42C5938-1A79-4374-8727-C2562A281161}" type="presParOf" srcId="{2639DE89-52A3-4522-827F-5857BCE91335}" destId="{68FA055E-04EA-4254-98DE-D9303DFFD01E}" srcOrd="7" destOrd="0" presId="urn:microsoft.com/office/officeart/2005/8/layout/hierarchy1"/>
    <dgm:cxn modelId="{19A177D9-9211-4852-B662-49395DC75B37}" type="presParOf" srcId="{68FA055E-04EA-4254-98DE-D9303DFFD01E}" destId="{BAD2D829-6134-4593-BC92-77871B7B2B06}" srcOrd="0" destOrd="0" presId="urn:microsoft.com/office/officeart/2005/8/layout/hierarchy1"/>
    <dgm:cxn modelId="{28DBDDE4-FF6A-48B3-BF41-F71C1F57582C}" type="presParOf" srcId="{BAD2D829-6134-4593-BC92-77871B7B2B06}" destId="{F16400C8-D74D-4B85-AC65-2E8372074AB6}" srcOrd="0" destOrd="0" presId="urn:microsoft.com/office/officeart/2005/8/layout/hierarchy1"/>
    <dgm:cxn modelId="{3D0268B7-4E83-42BD-8F35-9A6CE2C698EA}" type="presParOf" srcId="{BAD2D829-6134-4593-BC92-77871B7B2B06}" destId="{8E03A2AC-BB5D-4D3A-A24E-E8706DC9D90A}" srcOrd="1" destOrd="0" presId="urn:microsoft.com/office/officeart/2005/8/layout/hierarchy1"/>
    <dgm:cxn modelId="{D3BCD3E5-4B7F-48F5-9C0C-C944F18FD8F1}" type="presParOf" srcId="{68FA055E-04EA-4254-98DE-D9303DFFD01E}" destId="{818117CB-5D36-408C-AFC7-20E311BA36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2C9A4-0764-4CEB-B223-EAA99DCDFE28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9FCFF04-1725-4D8D-A9F2-B1A5CEB28BEA}">
      <dgm:prSet/>
      <dgm:spPr/>
      <dgm:t>
        <a:bodyPr/>
        <a:lstStyle/>
        <a:p>
          <a:r>
            <a:rPr lang="de-DE" b="1" i="1" dirty="0"/>
            <a:t>Nomination </a:t>
          </a:r>
          <a:r>
            <a:rPr lang="de-DE" b="1" i="1" dirty="0" err="1"/>
            <a:t>letter</a:t>
          </a:r>
          <a:r>
            <a:rPr lang="de-DE" b="1" i="1" dirty="0"/>
            <a:t> </a:t>
          </a:r>
          <a:r>
            <a:rPr lang="de-DE" dirty="0" err="1"/>
            <a:t>tj</a:t>
          </a:r>
          <a:r>
            <a:rPr lang="de-DE" dirty="0"/>
            <a:t>. </a:t>
          </a:r>
          <a:r>
            <a:rPr lang="de-DE" dirty="0" err="1"/>
            <a:t>motivacijsko</a:t>
          </a:r>
          <a:r>
            <a:rPr lang="de-DE" dirty="0"/>
            <a:t> </a:t>
          </a:r>
          <a:r>
            <a:rPr lang="de-DE" dirty="0" err="1"/>
            <a:t>pismo</a:t>
          </a:r>
          <a:r>
            <a:rPr lang="de-DE" dirty="0"/>
            <a:t> (na </a:t>
          </a:r>
          <a:r>
            <a:rPr lang="de-DE" dirty="0" err="1"/>
            <a:t>njemačkom</a:t>
          </a:r>
          <a:r>
            <a:rPr lang="de-DE" dirty="0"/>
            <a:t> </a:t>
          </a:r>
          <a:r>
            <a:rPr lang="de-DE" dirty="0" err="1"/>
            <a:t>ili</a:t>
          </a:r>
          <a:r>
            <a:rPr lang="de-DE" dirty="0"/>
            <a:t> </a:t>
          </a:r>
          <a:r>
            <a:rPr lang="de-DE" dirty="0" err="1"/>
            <a:t>engleskom</a:t>
          </a:r>
          <a:r>
            <a:rPr lang="de-DE" dirty="0"/>
            <a:t> </a:t>
          </a:r>
          <a:r>
            <a:rPr lang="de-DE" dirty="0" err="1"/>
            <a:t>jeziku</a:t>
          </a:r>
          <a:r>
            <a:rPr lang="de-DE" dirty="0"/>
            <a:t>)</a:t>
          </a:r>
          <a:endParaRPr lang="en-US" dirty="0"/>
        </a:p>
      </dgm:t>
    </dgm:pt>
    <dgm:pt modelId="{8C85658D-FA74-4145-87F1-3B69A811FB11}" type="parTrans" cxnId="{807958B4-75BD-48B3-BFC4-63345A592150}">
      <dgm:prSet/>
      <dgm:spPr/>
      <dgm:t>
        <a:bodyPr/>
        <a:lstStyle/>
        <a:p>
          <a:endParaRPr lang="en-US"/>
        </a:p>
      </dgm:t>
    </dgm:pt>
    <dgm:pt modelId="{DCA5C721-7CF8-4D5B-A7C2-B5AF307FB6E1}" type="sibTrans" cxnId="{807958B4-75BD-48B3-BFC4-63345A592150}">
      <dgm:prSet/>
      <dgm:spPr/>
      <dgm:t>
        <a:bodyPr/>
        <a:lstStyle/>
        <a:p>
          <a:endParaRPr lang="en-US"/>
        </a:p>
      </dgm:t>
    </dgm:pt>
    <dgm:pt modelId="{16914F86-3C8B-487A-86EE-5ABDD74C7876}">
      <dgm:prSet/>
      <dgm:spPr/>
      <dgm:t>
        <a:bodyPr/>
        <a:lstStyle/>
        <a:p>
          <a:r>
            <a:rPr lang="de-DE" dirty="0" err="1"/>
            <a:t>Nakon</a:t>
          </a:r>
          <a:r>
            <a:rPr lang="de-DE" dirty="0"/>
            <a:t> </a:t>
          </a:r>
          <a:r>
            <a:rPr lang="de-DE" dirty="0" err="1"/>
            <a:t>nominacije</a:t>
          </a:r>
          <a:r>
            <a:rPr lang="de-DE" dirty="0"/>
            <a:t> </a:t>
          </a:r>
          <a:r>
            <a:rPr lang="de-DE" dirty="0" err="1"/>
            <a:t>dobivate</a:t>
          </a:r>
          <a:r>
            <a:rPr lang="de-DE" dirty="0"/>
            <a:t> </a:t>
          </a:r>
          <a:r>
            <a:rPr lang="de-DE" dirty="0" err="1"/>
            <a:t>e-mail</a:t>
          </a:r>
          <a:r>
            <a:rPr lang="de-DE" dirty="0"/>
            <a:t> </a:t>
          </a:r>
          <a:r>
            <a:rPr lang="de-DE" dirty="0" err="1"/>
            <a:t>od</a:t>
          </a:r>
          <a:r>
            <a:rPr lang="de-DE" dirty="0"/>
            <a:t> Global Office-a Goethe </a:t>
          </a:r>
          <a:r>
            <a:rPr lang="de-DE" dirty="0" err="1"/>
            <a:t>Sveučilišta</a:t>
          </a:r>
          <a:r>
            <a:rPr lang="de-DE" dirty="0"/>
            <a:t> u </a:t>
          </a:r>
          <a:r>
            <a:rPr lang="de-DE" dirty="0" err="1"/>
            <a:t>kojem</a:t>
          </a:r>
          <a:r>
            <a:rPr lang="de-DE" dirty="0"/>
            <a:t> se </a:t>
          </a:r>
          <a:r>
            <a:rPr lang="de-DE" dirty="0" err="1"/>
            <a:t>nalazi</a:t>
          </a:r>
          <a:r>
            <a:rPr lang="de-DE" dirty="0"/>
            <a:t> link </a:t>
          </a:r>
          <a:r>
            <a:rPr lang="de-DE" dirty="0" err="1"/>
            <a:t>za</a:t>
          </a:r>
          <a:r>
            <a:rPr lang="de-DE" dirty="0"/>
            <a:t> online </a:t>
          </a:r>
          <a:r>
            <a:rPr lang="de-DE" dirty="0" err="1"/>
            <a:t>prijavu</a:t>
          </a:r>
          <a:endParaRPr lang="en-US" dirty="0"/>
        </a:p>
      </dgm:t>
    </dgm:pt>
    <dgm:pt modelId="{9EC9A8A9-60B1-4DD5-A08A-DEC6947F1A76}" type="parTrans" cxnId="{0060FEE7-92A9-491D-9CFD-62EC063167C5}">
      <dgm:prSet/>
      <dgm:spPr/>
      <dgm:t>
        <a:bodyPr/>
        <a:lstStyle/>
        <a:p>
          <a:endParaRPr lang="en-US"/>
        </a:p>
      </dgm:t>
    </dgm:pt>
    <dgm:pt modelId="{94A60CE3-DCA6-4D7B-977C-ECA92DE4D715}" type="sibTrans" cxnId="{0060FEE7-92A9-491D-9CFD-62EC063167C5}">
      <dgm:prSet/>
      <dgm:spPr/>
      <dgm:t>
        <a:bodyPr/>
        <a:lstStyle/>
        <a:p>
          <a:endParaRPr lang="en-US"/>
        </a:p>
      </dgm:t>
    </dgm:pt>
    <dgm:pt modelId="{A117D0DB-0B51-4A26-90B1-EB7CCBCD3CCA}">
      <dgm:prSet/>
      <dgm:spPr/>
      <dgm:t>
        <a:bodyPr/>
        <a:lstStyle/>
        <a:p>
          <a:r>
            <a:rPr lang="de-DE" b="1" i="1"/>
            <a:t>Transcript</a:t>
          </a:r>
          <a:r>
            <a:rPr lang="de-DE"/>
            <a:t> ocjena</a:t>
          </a:r>
          <a:endParaRPr lang="en-US"/>
        </a:p>
      </dgm:t>
    </dgm:pt>
    <dgm:pt modelId="{B648ABB2-A388-4555-A251-3DBB437A4A73}" type="parTrans" cxnId="{C8235B6D-3FB8-47F6-AE5F-8AA02463770D}">
      <dgm:prSet/>
      <dgm:spPr/>
      <dgm:t>
        <a:bodyPr/>
        <a:lstStyle/>
        <a:p>
          <a:endParaRPr lang="en-US"/>
        </a:p>
      </dgm:t>
    </dgm:pt>
    <dgm:pt modelId="{9F7FCDA9-CA5F-4D5F-A492-4CCA62800A50}" type="sibTrans" cxnId="{C8235B6D-3FB8-47F6-AE5F-8AA02463770D}">
      <dgm:prSet/>
      <dgm:spPr/>
      <dgm:t>
        <a:bodyPr/>
        <a:lstStyle/>
        <a:p>
          <a:endParaRPr lang="en-US"/>
        </a:p>
      </dgm:t>
    </dgm:pt>
    <dgm:pt modelId="{5FBAD62E-821D-4626-8E27-C541819B759E}">
      <dgm:prSet/>
      <dgm:spPr/>
      <dgm:t>
        <a:bodyPr/>
        <a:lstStyle/>
        <a:p>
          <a:r>
            <a:rPr lang="de-DE" b="1"/>
            <a:t>Jezični certifikat </a:t>
          </a:r>
          <a:r>
            <a:rPr lang="de-DE"/>
            <a:t>(njemacki B1/engleski C1)</a:t>
          </a:r>
          <a:endParaRPr lang="en-US"/>
        </a:p>
      </dgm:t>
    </dgm:pt>
    <dgm:pt modelId="{52C6B507-4251-41A6-9394-EE10C19AD17A}" type="parTrans" cxnId="{65D4060E-5F35-4F3D-A77F-71A5207DB872}">
      <dgm:prSet/>
      <dgm:spPr/>
      <dgm:t>
        <a:bodyPr/>
        <a:lstStyle/>
        <a:p>
          <a:endParaRPr lang="en-US"/>
        </a:p>
      </dgm:t>
    </dgm:pt>
    <dgm:pt modelId="{7D73D7F6-005C-49D5-B2E0-3DCE70C6BDDD}" type="sibTrans" cxnId="{65D4060E-5F35-4F3D-A77F-71A5207DB872}">
      <dgm:prSet/>
      <dgm:spPr/>
      <dgm:t>
        <a:bodyPr/>
        <a:lstStyle/>
        <a:p>
          <a:endParaRPr lang="en-US"/>
        </a:p>
      </dgm:t>
    </dgm:pt>
    <dgm:pt modelId="{48AB59B7-BC5F-4F36-A624-C336DE15F3F6}">
      <dgm:prSet/>
      <dgm:spPr/>
      <dgm:t>
        <a:bodyPr/>
        <a:lstStyle/>
        <a:p>
          <a:r>
            <a:rPr lang="de-DE"/>
            <a:t>Osobni podaci i fotografija</a:t>
          </a:r>
          <a:endParaRPr lang="en-US"/>
        </a:p>
      </dgm:t>
    </dgm:pt>
    <dgm:pt modelId="{A458E9AB-D19C-4476-AB09-689078DF3265}" type="parTrans" cxnId="{1E4583A3-6B65-4291-8096-614841588582}">
      <dgm:prSet/>
      <dgm:spPr/>
      <dgm:t>
        <a:bodyPr/>
        <a:lstStyle/>
        <a:p>
          <a:endParaRPr lang="en-US"/>
        </a:p>
      </dgm:t>
    </dgm:pt>
    <dgm:pt modelId="{34AA8AA5-D75C-4D70-AE40-636A11083172}" type="sibTrans" cxnId="{1E4583A3-6B65-4291-8096-614841588582}">
      <dgm:prSet/>
      <dgm:spPr/>
      <dgm:t>
        <a:bodyPr/>
        <a:lstStyle/>
        <a:p>
          <a:endParaRPr lang="en-US"/>
        </a:p>
      </dgm:t>
    </dgm:pt>
    <dgm:pt modelId="{78DA9882-E46A-4500-ADD6-8ED29EB7D45B}">
      <dgm:prSet/>
      <dgm:spPr/>
      <dgm:t>
        <a:bodyPr/>
        <a:lstStyle/>
        <a:p>
          <a:r>
            <a:rPr lang="de-DE"/>
            <a:t>Global Office je pripremio niz How-to videa i brze odgovore na najčešća pitanja (FAQ)</a:t>
          </a:r>
          <a:endParaRPr lang="en-US"/>
        </a:p>
      </dgm:t>
    </dgm:pt>
    <dgm:pt modelId="{81B0A04D-80E6-40D4-A142-E2EEFD4D9F3B}" type="parTrans" cxnId="{77173159-06A6-44C8-B795-7F0A8E00F4B2}">
      <dgm:prSet/>
      <dgm:spPr/>
      <dgm:t>
        <a:bodyPr/>
        <a:lstStyle/>
        <a:p>
          <a:endParaRPr lang="en-US"/>
        </a:p>
      </dgm:t>
    </dgm:pt>
    <dgm:pt modelId="{BFB83587-CF5C-45DE-9F8E-BF17108AF66F}" type="sibTrans" cxnId="{77173159-06A6-44C8-B795-7F0A8E00F4B2}">
      <dgm:prSet/>
      <dgm:spPr/>
      <dgm:t>
        <a:bodyPr/>
        <a:lstStyle/>
        <a:p>
          <a:endParaRPr lang="en-US"/>
        </a:p>
      </dgm:t>
    </dgm:pt>
    <dgm:pt modelId="{CC74256E-6237-41C5-8A17-468C0B14BB45}" type="pres">
      <dgm:prSet presAssocID="{5592C9A4-0764-4CEB-B223-EAA99DCDFE2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089064AA-8016-4A62-A0FB-6C8D31D7BCD8}" type="pres">
      <dgm:prSet presAssocID="{E9FCFF04-1725-4D8D-A9F2-B1A5CEB28BEA}" presName="thickLine" presStyleLbl="alignNode1" presStyleIdx="0" presStyleCnt="6"/>
      <dgm:spPr/>
    </dgm:pt>
    <dgm:pt modelId="{57DCFAA9-36C7-4DA7-8A3F-9178951078B4}" type="pres">
      <dgm:prSet presAssocID="{E9FCFF04-1725-4D8D-A9F2-B1A5CEB28BEA}" presName="horz1" presStyleCnt="0"/>
      <dgm:spPr/>
    </dgm:pt>
    <dgm:pt modelId="{EB7F4FD7-4302-426A-86FC-4781FA2143E8}" type="pres">
      <dgm:prSet presAssocID="{E9FCFF04-1725-4D8D-A9F2-B1A5CEB28BEA}" presName="tx1" presStyleLbl="revTx" presStyleIdx="0" presStyleCnt="6"/>
      <dgm:spPr/>
      <dgm:t>
        <a:bodyPr/>
        <a:lstStyle/>
        <a:p>
          <a:endParaRPr lang="de-DE"/>
        </a:p>
      </dgm:t>
    </dgm:pt>
    <dgm:pt modelId="{985156F8-8374-467F-B914-7A09B8D1F2BD}" type="pres">
      <dgm:prSet presAssocID="{E9FCFF04-1725-4D8D-A9F2-B1A5CEB28BEA}" presName="vert1" presStyleCnt="0"/>
      <dgm:spPr/>
    </dgm:pt>
    <dgm:pt modelId="{095FAE2C-3FCE-493C-B926-999F29AC55A2}" type="pres">
      <dgm:prSet presAssocID="{16914F86-3C8B-487A-86EE-5ABDD74C7876}" presName="thickLine" presStyleLbl="alignNode1" presStyleIdx="1" presStyleCnt="6"/>
      <dgm:spPr/>
    </dgm:pt>
    <dgm:pt modelId="{AE6E385E-95BF-4F05-BED7-E6280FE32D4D}" type="pres">
      <dgm:prSet presAssocID="{16914F86-3C8B-487A-86EE-5ABDD74C7876}" presName="horz1" presStyleCnt="0"/>
      <dgm:spPr/>
    </dgm:pt>
    <dgm:pt modelId="{39AEA441-55AF-4BA0-8A3F-66AC48E47C85}" type="pres">
      <dgm:prSet presAssocID="{16914F86-3C8B-487A-86EE-5ABDD74C7876}" presName="tx1" presStyleLbl="revTx" presStyleIdx="1" presStyleCnt="6"/>
      <dgm:spPr/>
      <dgm:t>
        <a:bodyPr/>
        <a:lstStyle/>
        <a:p>
          <a:endParaRPr lang="de-DE"/>
        </a:p>
      </dgm:t>
    </dgm:pt>
    <dgm:pt modelId="{1AAA9BB6-2080-4850-B895-90E48676ADCE}" type="pres">
      <dgm:prSet presAssocID="{16914F86-3C8B-487A-86EE-5ABDD74C7876}" presName="vert1" presStyleCnt="0"/>
      <dgm:spPr/>
    </dgm:pt>
    <dgm:pt modelId="{F3ADA1BD-0FCE-499B-964A-A78DE6228C3C}" type="pres">
      <dgm:prSet presAssocID="{A117D0DB-0B51-4A26-90B1-EB7CCBCD3CCA}" presName="thickLine" presStyleLbl="alignNode1" presStyleIdx="2" presStyleCnt="6"/>
      <dgm:spPr/>
    </dgm:pt>
    <dgm:pt modelId="{E01B2CFE-4703-4A07-997A-654C86EFE8FD}" type="pres">
      <dgm:prSet presAssocID="{A117D0DB-0B51-4A26-90B1-EB7CCBCD3CCA}" presName="horz1" presStyleCnt="0"/>
      <dgm:spPr/>
    </dgm:pt>
    <dgm:pt modelId="{730F0CE5-7A72-4493-AE93-CB8CFF9CDE9F}" type="pres">
      <dgm:prSet presAssocID="{A117D0DB-0B51-4A26-90B1-EB7CCBCD3CCA}" presName="tx1" presStyleLbl="revTx" presStyleIdx="2" presStyleCnt="6"/>
      <dgm:spPr/>
      <dgm:t>
        <a:bodyPr/>
        <a:lstStyle/>
        <a:p>
          <a:endParaRPr lang="de-DE"/>
        </a:p>
      </dgm:t>
    </dgm:pt>
    <dgm:pt modelId="{C4A197D6-7A71-4715-9F98-5B8C51D99180}" type="pres">
      <dgm:prSet presAssocID="{A117D0DB-0B51-4A26-90B1-EB7CCBCD3CCA}" presName="vert1" presStyleCnt="0"/>
      <dgm:spPr/>
    </dgm:pt>
    <dgm:pt modelId="{7E3C6493-0561-453E-BBD3-2964A4F82E94}" type="pres">
      <dgm:prSet presAssocID="{5FBAD62E-821D-4626-8E27-C541819B759E}" presName="thickLine" presStyleLbl="alignNode1" presStyleIdx="3" presStyleCnt="6"/>
      <dgm:spPr/>
    </dgm:pt>
    <dgm:pt modelId="{A47AF302-B200-4852-9819-D08E8C8AD068}" type="pres">
      <dgm:prSet presAssocID="{5FBAD62E-821D-4626-8E27-C541819B759E}" presName="horz1" presStyleCnt="0"/>
      <dgm:spPr/>
    </dgm:pt>
    <dgm:pt modelId="{081D5170-DCF9-4123-B802-F02CE45553B8}" type="pres">
      <dgm:prSet presAssocID="{5FBAD62E-821D-4626-8E27-C541819B759E}" presName="tx1" presStyleLbl="revTx" presStyleIdx="3" presStyleCnt="6"/>
      <dgm:spPr/>
      <dgm:t>
        <a:bodyPr/>
        <a:lstStyle/>
        <a:p>
          <a:endParaRPr lang="de-DE"/>
        </a:p>
      </dgm:t>
    </dgm:pt>
    <dgm:pt modelId="{D1350783-192F-4D2F-8001-C529AF884342}" type="pres">
      <dgm:prSet presAssocID="{5FBAD62E-821D-4626-8E27-C541819B759E}" presName="vert1" presStyleCnt="0"/>
      <dgm:spPr/>
    </dgm:pt>
    <dgm:pt modelId="{E32D862B-83C2-4127-83A5-1B54E479E12D}" type="pres">
      <dgm:prSet presAssocID="{48AB59B7-BC5F-4F36-A624-C336DE15F3F6}" presName="thickLine" presStyleLbl="alignNode1" presStyleIdx="4" presStyleCnt="6"/>
      <dgm:spPr/>
    </dgm:pt>
    <dgm:pt modelId="{176321F4-564E-4C49-ADA7-0595F7B98C82}" type="pres">
      <dgm:prSet presAssocID="{48AB59B7-BC5F-4F36-A624-C336DE15F3F6}" presName="horz1" presStyleCnt="0"/>
      <dgm:spPr/>
    </dgm:pt>
    <dgm:pt modelId="{90F83C5C-A409-40C5-819A-1B93100D8EEF}" type="pres">
      <dgm:prSet presAssocID="{48AB59B7-BC5F-4F36-A624-C336DE15F3F6}" presName="tx1" presStyleLbl="revTx" presStyleIdx="4" presStyleCnt="6"/>
      <dgm:spPr/>
      <dgm:t>
        <a:bodyPr/>
        <a:lstStyle/>
        <a:p>
          <a:endParaRPr lang="de-DE"/>
        </a:p>
      </dgm:t>
    </dgm:pt>
    <dgm:pt modelId="{2E9E2A07-43B2-498E-A8DD-14D68326253E}" type="pres">
      <dgm:prSet presAssocID="{48AB59B7-BC5F-4F36-A624-C336DE15F3F6}" presName="vert1" presStyleCnt="0"/>
      <dgm:spPr/>
    </dgm:pt>
    <dgm:pt modelId="{10C4BF0A-181E-4E56-A15B-FBE54A8D9A1D}" type="pres">
      <dgm:prSet presAssocID="{78DA9882-E46A-4500-ADD6-8ED29EB7D45B}" presName="thickLine" presStyleLbl="alignNode1" presStyleIdx="5" presStyleCnt="6"/>
      <dgm:spPr/>
    </dgm:pt>
    <dgm:pt modelId="{C698E8A5-A812-4561-84AB-2681CFB539FA}" type="pres">
      <dgm:prSet presAssocID="{78DA9882-E46A-4500-ADD6-8ED29EB7D45B}" presName="horz1" presStyleCnt="0"/>
      <dgm:spPr/>
    </dgm:pt>
    <dgm:pt modelId="{6DC001ED-0ACF-4E59-AFA2-CB04F911AE2F}" type="pres">
      <dgm:prSet presAssocID="{78DA9882-E46A-4500-ADD6-8ED29EB7D45B}" presName="tx1" presStyleLbl="revTx" presStyleIdx="5" presStyleCnt="6"/>
      <dgm:spPr/>
      <dgm:t>
        <a:bodyPr/>
        <a:lstStyle/>
        <a:p>
          <a:endParaRPr lang="de-DE"/>
        </a:p>
      </dgm:t>
    </dgm:pt>
    <dgm:pt modelId="{6A52B5D1-F36A-441A-BD0C-7EA14BFA6BCA}" type="pres">
      <dgm:prSet presAssocID="{78DA9882-E46A-4500-ADD6-8ED29EB7D45B}" presName="vert1" presStyleCnt="0"/>
      <dgm:spPr/>
    </dgm:pt>
  </dgm:ptLst>
  <dgm:cxnLst>
    <dgm:cxn modelId="{F29B0856-E4D7-41A7-B5E0-29D52F2EE261}" type="presOf" srcId="{16914F86-3C8B-487A-86EE-5ABDD74C7876}" destId="{39AEA441-55AF-4BA0-8A3F-66AC48E47C85}" srcOrd="0" destOrd="0" presId="urn:microsoft.com/office/officeart/2008/layout/LinedList"/>
    <dgm:cxn modelId="{2596E218-0114-49FC-BE3C-91E29EF56157}" type="presOf" srcId="{78DA9882-E46A-4500-ADD6-8ED29EB7D45B}" destId="{6DC001ED-0ACF-4E59-AFA2-CB04F911AE2F}" srcOrd="0" destOrd="0" presId="urn:microsoft.com/office/officeart/2008/layout/LinedList"/>
    <dgm:cxn modelId="{9A1048C8-FDED-42EF-B9D6-843FB67D4655}" type="presOf" srcId="{5592C9A4-0764-4CEB-B223-EAA99DCDFE28}" destId="{CC74256E-6237-41C5-8A17-468C0B14BB45}" srcOrd="0" destOrd="0" presId="urn:microsoft.com/office/officeart/2008/layout/LinedList"/>
    <dgm:cxn modelId="{C8235B6D-3FB8-47F6-AE5F-8AA02463770D}" srcId="{5592C9A4-0764-4CEB-B223-EAA99DCDFE28}" destId="{A117D0DB-0B51-4A26-90B1-EB7CCBCD3CCA}" srcOrd="2" destOrd="0" parTransId="{B648ABB2-A388-4555-A251-3DBB437A4A73}" sibTransId="{9F7FCDA9-CA5F-4D5F-A492-4CCA62800A50}"/>
    <dgm:cxn modelId="{6C019FFC-ED92-407C-A4FC-943E255E41BF}" type="presOf" srcId="{48AB59B7-BC5F-4F36-A624-C336DE15F3F6}" destId="{90F83C5C-A409-40C5-819A-1B93100D8EEF}" srcOrd="0" destOrd="0" presId="urn:microsoft.com/office/officeart/2008/layout/LinedList"/>
    <dgm:cxn modelId="{0060FEE7-92A9-491D-9CFD-62EC063167C5}" srcId="{5592C9A4-0764-4CEB-B223-EAA99DCDFE28}" destId="{16914F86-3C8B-487A-86EE-5ABDD74C7876}" srcOrd="1" destOrd="0" parTransId="{9EC9A8A9-60B1-4DD5-A08A-DEC6947F1A76}" sibTransId="{94A60CE3-DCA6-4D7B-977C-ECA92DE4D715}"/>
    <dgm:cxn modelId="{1E4583A3-6B65-4291-8096-614841588582}" srcId="{5592C9A4-0764-4CEB-B223-EAA99DCDFE28}" destId="{48AB59B7-BC5F-4F36-A624-C336DE15F3F6}" srcOrd="4" destOrd="0" parTransId="{A458E9AB-D19C-4476-AB09-689078DF3265}" sibTransId="{34AA8AA5-D75C-4D70-AE40-636A11083172}"/>
    <dgm:cxn modelId="{807958B4-75BD-48B3-BFC4-63345A592150}" srcId="{5592C9A4-0764-4CEB-B223-EAA99DCDFE28}" destId="{E9FCFF04-1725-4D8D-A9F2-B1A5CEB28BEA}" srcOrd="0" destOrd="0" parTransId="{8C85658D-FA74-4145-87F1-3B69A811FB11}" sibTransId="{DCA5C721-7CF8-4D5B-A7C2-B5AF307FB6E1}"/>
    <dgm:cxn modelId="{77173159-06A6-44C8-B795-7F0A8E00F4B2}" srcId="{5592C9A4-0764-4CEB-B223-EAA99DCDFE28}" destId="{78DA9882-E46A-4500-ADD6-8ED29EB7D45B}" srcOrd="5" destOrd="0" parTransId="{81B0A04D-80E6-40D4-A142-E2EEFD4D9F3B}" sibTransId="{BFB83587-CF5C-45DE-9F8E-BF17108AF66F}"/>
    <dgm:cxn modelId="{41400C98-A56E-460C-B6E0-8BE4F1ED57B3}" type="presOf" srcId="{E9FCFF04-1725-4D8D-A9F2-B1A5CEB28BEA}" destId="{EB7F4FD7-4302-426A-86FC-4781FA2143E8}" srcOrd="0" destOrd="0" presId="urn:microsoft.com/office/officeart/2008/layout/LinedList"/>
    <dgm:cxn modelId="{2459FA7D-D950-4E8D-AD6C-44107675ABE1}" type="presOf" srcId="{A117D0DB-0B51-4A26-90B1-EB7CCBCD3CCA}" destId="{730F0CE5-7A72-4493-AE93-CB8CFF9CDE9F}" srcOrd="0" destOrd="0" presId="urn:microsoft.com/office/officeart/2008/layout/LinedList"/>
    <dgm:cxn modelId="{80355043-7DB2-4E0A-88EA-CAED9AD278E7}" type="presOf" srcId="{5FBAD62E-821D-4626-8E27-C541819B759E}" destId="{081D5170-DCF9-4123-B802-F02CE45553B8}" srcOrd="0" destOrd="0" presId="urn:microsoft.com/office/officeart/2008/layout/LinedList"/>
    <dgm:cxn modelId="{65D4060E-5F35-4F3D-A77F-71A5207DB872}" srcId="{5592C9A4-0764-4CEB-B223-EAA99DCDFE28}" destId="{5FBAD62E-821D-4626-8E27-C541819B759E}" srcOrd="3" destOrd="0" parTransId="{52C6B507-4251-41A6-9394-EE10C19AD17A}" sibTransId="{7D73D7F6-005C-49D5-B2E0-3DCE70C6BDDD}"/>
    <dgm:cxn modelId="{D64138FC-15E0-49B3-9408-5183FAE24B24}" type="presParOf" srcId="{CC74256E-6237-41C5-8A17-468C0B14BB45}" destId="{089064AA-8016-4A62-A0FB-6C8D31D7BCD8}" srcOrd="0" destOrd="0" presId="urn:microsoft.com/office/officeart/2008/layout/LinedList"/>
    <dgm:cxn modelId="{0B6E26C8-8EE3-4B55-9770-97B6B183CC8D}" type="presParOf" srcId="{CC74256E-6237-41C5-8A17-468C0B14BB45}" destId="{57DCFAA9-36C7-4DA7-8A3F-9178951078B4}" srcOrd="1" destOrd="0" presId="urn:microsoft.com/office/officeart/2008/layout/LinedList"/>
    <dgm:cxn modelId="{E160DE44-AED5-4605-A44F-E4EDE2E2DF7E}" type="presParOf" srcId="{57DCFAA9-36C7-4DA7-8A3F-9178951078B4}" destId="{EB7F4FD7-4302-426A-86FC-4781FA2143E8}" srcOrd="0" destOrd="0" presId="urn:microsoft.com/office/officeart/2008/layout/LinedList"/>
    <dgm:cxn modelId="{49C2844E-F479-4417-926D-1B3881B15A45}" type="presParOf" srcId="{57DCFAA9-36C7-4DA7-8A3F-9178951078B4}" destId="{985156F8-8374-467F-B914-7A09B8D1F2BD}" srcOrd="1" destOrd="0" presId="urn:microsoft.com/office/officeart/2008/layout/LinedList"/>
    <dgm:cxn modelId="{B0492E77-1E8D-4DF7-ABB1-BDE75B7F8024}" type="presParOf" srcId="{CC74256E-6237-41C5-8A17-468C0B14BB45}" destId="{095FAE2C-3FCE-493C-B926-999F29AC55A2}" srcOrd="2" destOrd="0" presId="urn:microsoft.com/office/officeart/2008/layout/LinedList"/>
    <dgm:cxn modelId="{DB3A66E6-CBE0-4BB9-9EE0-BCA921A721DB}" type="presParOf" srcId="{CC74256E-6237-41C5-8A17-468C0B14BB45}" destId="{AE6E385E-95BF-4F05-BED7-E6280FE32D4D}" srcOrd="3" destOrd="0" presId="urn:microsoft.com/office/officeart/2008/layout/LinedList"/>
    <dgm:cxn modelId="{0B336815-0D35-445F-8714-73F2B850C2BF}" type="presParOf" srcId="{AE6E385E-95BF-4F05-BED7-E6280FE32D4D}" destId="{39AEA441-55AF-4BA0-8A3F-66AC48E47C85}" srcOrd="0" destOrd="0" presId="urn:microsoft.com/office/officeart/2008/layout/LinedList"/>
    <dgm:cxn modelId="{41CA1256-0D38-4CCA-B998-1B9AD2888781}" type="presParOf" srcId="{AE6E385E-95BF-4F05-BED7-E6280FE32D4D}" destId="{1AAA9BB6-2080-4850-B895-90E48676ADCE}" srcOrd="1" destOrd="0" presId="urn:microsoft.com/office/officeart/2008/layout/LinedList"/>
    <dgm:cxn modelId="{2FC81578-5CAD-408D-A75E-11BAB6D37B1C}" type="presParOf" srcId="{CC74256E-6237-41C5-8A17-468C0B14BB45}" destId="{F3ADA1BD-0FCE-499B-964A-A78DE6228C3C}" srcOrd="4" destOrd="0" presId="urn:microsoft.com/office/officeart/2008/layout/LinedList"/>
    <dgm:cxn modelId="{EB7A5C1C-53A2-4146-B402-9AB3FA8E935F}" type="presParOf" srcId="{CC74256E-6237-41C5-8A17-468C0B14BB45}" destId="{E01B2CFE-4703-4A07-997A-654C86EFE8FD}" srcOrd="5" destOrd="0" presId="urn:microsoft.com/office/officeart/2008/layout/LinedList"/>
    <dgm:cxn modelId="{C12E62EE-B6B4-4992-AE3E-764717E6D9DC}" type="presParOf" srcId="{E01B2CFE-4703-4A07-997A-654C86EFE8FD}" destId="{730F0CE5-7A72-4493-AE93-CB8CFF9CDE9F}" srcOrd="0" destOrd="0" presId="urn:microsoft.com/office/officeart/2008/layout/LinedList"/>
    <dgm:cxn modelId="{AFBFF065-0997-4C77-9427-C6E969D1E823}" type="presParOf" srcId="{E01B2CFE-4703-4A07-997A-654C86EFE8FD}" destId="{C4A197D6-7A71-4715-9F98-5B8C51D99180}" srcOrd="1" destOrd="0" presId="urn:microsoft.com/office/officeart/2008/layout/LinedList"/>
    <dgm:cxn modelId="{99135E45-B66D-4D64-8A3F-8D7AB6560980}" type="presParOf" srcId="{CC74256E-6237-41C5-8A17-468C0B14BB45}" destId="{7E3C6493-0561-453E-BBD3-2964A4F82E94}" srcOrd="6" destOrd="0" presId="urn:microsoft.com/office/officeart/2008/layout/LinedList"/>
    <dgm:cxn modelId="{64CE68D9-BEF9-48BA-8F2C-260697DCD484}" type="presParOf" srcId="{CC74256E-6237-41C5-8A17-468C0B14BB45}" destId="{A47AF302-B200-4852-9819-D08E8C8AD068}" srcOrd="7" destOrd="0" presId="urn:microsoft.com/office/officeart/2008/layout/LinedList"/>
    <dgm:cxn modelId="{D3A318FA-17B1-45D9-924C-752DCDC12B25}" type="presParOf" srcId="{A47AF302-B200-4852-9819-D08E8C8AD068}" destId="{081D5170-DCF9-4123-B802-F02CE45553B8}" srcOrd="0" destOrd="0" presId="urn:microsoft.com/office/officeart/2008/layout/LinedList"/>
    <dgm:cxn modelId="{1F06FBCA-3D3C-489C-A254-7ADE966A8F32}" type="presParOf" srcId="{A47AF302-B200-4852-9819-D08E8C8AD068}" destId="{D1350783-192F-4D2F-8001-C529AF884342}" srcOrd="1" destOrd="0" presId="urn:microsoft.com/office/officeart/2008/layout/LinedList"/>
    <dgm:cxn modelId="{8647E775-61DF-4041-973C-04B074F7097C}" type="presParOf" srcId="{CC74256E-6237-41C5-8A17-468C0B14BB45}" destId="{E32D862B-83C2-4127-83A5-1B54E479E12D}" srcOrd="8" destOrd="0" presId="urn:microsoft.com/office/officeart/2008/layout/LinedList"/>
    <dgm:cxn modelId="{D6AF4A0D-8F00-47EA-8A62-3DCB16372D35}" type="presParOf" srcId="{CC74256E-6237-41C5-8A17-468C0B14BB45}" destId="{176321F4-564E-4C49-ADA7-0595F7B98C82}" srcOrd="9" destOrd="0" presId="urn:microsoft.com/office/officeart/2008/layout/LinedList"/>
    <dgm:cxn modelId="{8D2BB59D-B921-4C0D-8CE2-D868C31FA9B6}" type="presParOf" srcId="{176321F4-564E-4C49-ADA7-0595F7B98C82}" destId="{90F83C5C-A409-40C5-819A-1B93100D8EEF}" srcOrd="0" destOrd="0" presId="urn:microsoft.com/office/officeart/2008/layout/LinedList"/>
    <dgm:cxn modelId="{E1475BCA-9752-4D42-AB1E-FAA2669EC8E4}" type="presParOf" srcId="{176321F4-564E-4C49-ADA7-0595F7B98C82}" destId="{2E9E2A07-43B2-498E-A8DD-14D68326253E}" srcOrd="1" destOrd="0" presId="urn:microsoft.com/office/officeart/2008/layout/LinedList"/>
    <dgm:cxn modelId="{A3403D36-FDBF-4863-9D58-3BA3DAB007D1}" type="presParOf" srcId="{CC74256E-6237-41C5-8A17-468C0B14BB45}" destId="{10C4BF0A-181E-4E56-A15B-FBE54A8D9A1D}" srcOrd="10" destOrd="0" presId="urn:microsoft.com/office/officeart/2008/layout/LinedList"/>
    <dgm:cxn modelId="{DAB9E047-53C4-4255-9AFB-AF6C010563DC}" type="presParOf" srcId="{CC74256E-6237-41C5-8A17-468C0B14BB45}" destId="{C698E8A5-A812-4561-84AB-2681CFB539FA}" srcOrd="11" destOrd="0" presId="urn:microsoft.com/office/officeart/2008/layout/LinedList"/>
    <dgm:cxn modelId="{3E9419F8-C9FD-4EF7-9C20-1260A09E4DC2}" type="presParOf" srcId="{C698E8A5-A812-4561-84AB-2681CFB539FA}" destId="{6DC001ED-0ACF-4E59-AFA2-CB04F911AE2F}" srcOrd="0" destOrd="0" presId="urn:microsoft.com/office/officeart/2008/layout/LinedList"/>
    <dgm:cxn modelId="{17434788-398F-4B6F-833F-BD0F44F4460C}" type="presParOf" srcId="{C698E8A5-A812-4561-84AB-2681CFB539FA}" destId="{6A52B5D1-F36A-441A-BD0C-7EA14BFA6B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CADF96-B74A-411A-B6E8-D3F0ACDA597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038998-207F-4511-BCF8-9CA5646D2321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Jule Türke </a:t>
          </a:r>
          <a:r>
            <a:rPr lang="de-DE" dirty="0" err="1">
              <a:latin typeface="Times New Roman" panose="02020603050405020304" pitchFamily="18" charset="0"/>
              <a:cs typeface="Times New Roman" panose="02020603050405020304" pitchFamily="18" charset="0"/>
            </a:rPr>
            <a:t>iz</a:t>
          </a: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 Global Office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9E7CCF-6A8C-4D3C-8124-DC8AF5AF4D81}" type="parTrans" cxnId="{84A8118C-9B96-41B2-93DA-733F69861C3C}">
      <dgm:prSet/>
      <dgm:spPr/>
      <dgm:t>
        <a:bodyPr/>
        <a:lstStyle/>
        <a:p>
          <a:endParaRPr lang="en-US"/>
        </a:p>
      </dgm:t>
    </dgm:pt>
    <dgm:pt modelId="{710CEA3B-298E-46DE-91F2-3DE706604954}" type="sibTrans" cxnId="{84A8118C-9B96-41B2-93DA-733F69861C3C}">
      <dgm:prSet/>
      <dgm:spPr/>
      <dgm:t>
        <a:bodyPr/>
        <a:lstStyle/>
        <a:p>
          <a:endParaRPr lang="en-US"/>
        </a:p>
      </dgm:t>
    </dgm:pt>
    <dgm:pt modelId="{D23B9A94-2C45-4B60-A694-B28CEB4AE58F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Phone +49 (0)69 798 12307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C0A77D-FB61-4634-94E0-AC9310DAE236}" type="parTrans" cxnId="{BFB17CAC-79E3-4906-AC52-68647E0DB9AF}">
      <dgm:prSet/>
      <dgm:spPr/>
      <dgm:t>
        <a:bodyPr/>
        <a:lstStyle/>
        <a:p>
          <a:endParaRPr lang="en-US"/>
        </a:p>
      </dgm:t>
    </dgm:pt>
    <dgm:pt modelId="{90854657-8116-4FDB-888E-B292254FC956}" type="sibTrans" cxnId="{BFB17CAC-79E3-4906-AC52-68647E0DB9AF}">
      <dgm:prSet/>
      <dgm:spPr/>
      <dgm:t>
        <a:bodyPr/>
        <a:lstStyle/>
        <a:p>
          <a:endParaRPr lang="en-US"/>
        </a:p>
      </dgm:t>
    </dgm:pt>
    <dgm:pt modelId="{B651BBE2-D662-41B3-868B-1999D5F618FE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E-Mail: </a:t>
          </a:r>
        </a:p>
        <a:p>
          <a:pPr>
            <a:lnSpc>
              <a:spcPct val="100000"/>
            </a:lnSpc>
          </a:pPr>
          <a:r>
            <a:rPr lang="de-DE" dirty="0">
              <a:latin typeface="Times New Roman" panose="02020603050405020304" pitchFamily="18" charset="0"/>
              <a:cs typeface="Times New Roman" panose="02020603050405020304" pitchFamily="18" charset="0"/>
            </a:rPr>
            <a:t>gstep@uni-frankfurt.de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626F97-A082-4782-9BA1-CDBC83205B84}" type="parTrans" cxnId="{83BBBB79-73A9-42BE-A011-00A8F87E87C2}">
      <dgm:prSet/>
      <dgm:spPr/>
      <dgm:t>
        <a:bodyPr/>
        <a:lstStyle/>
        <a:p>
          <a:endParaRPr lang="en-US"/>
        </a:p>
      </dgm:t>
    </dgm:pt>
    <dgm:pt modelId="{4E186647-2B47-424F-B232-4E00421EF623}" type="sibTrans" cxnId="{83BBBB79-73A9-42BE-A011-00A8F87E87C2}">
      <dgm:prSet/>
      <dgm:spPr/>
      <dgm:t>
        <a:bodyPr/>
        <a:lstStyle/>
        <a:p>
          <a:endParaRPr lang="en-US"/>
        </a:p>
      </dgm:t>
    </dgm:pt>
    <dgm:pt modelId="{D76704A6-BAD6-4F13-A937-0A3105FCA721}" type="pres">
      <dgm:prSet presAssocID="{13CADF96-B74A-411A-B6E8-D3F0ACDA597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A976CBB-9B33-428C-A9F1-666539D2099E}" type="pres">
      <dgm:prSet presAssocID="{C1038998-207F-4511-BCF8-9CA5646D2321}" presName="compNode" presStyleCnt="0"/>
      <dgm:spPr/>
    </dgm:pt>
    <dgm:pt modelId="{79B0296A-B8B9-4D25-B209-778CD49AEFA0}" type="pres">
      <dgm:prSet presAssocID="{C1038998-207F-4511-BCF8-9CA5646D232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E0E1CA34-9034-4B43-BD05-2818157FB0E1}" type="pres">
      <dgm:prSet presAssocID="{C1038998-207F-4511-BCF8-9CA5646D2321}" presName="spaceRect" presStyleCnt="0"/>
      <dgm:spPr/>
    </dgm:pt>
    <dgm:pt modelId="{C905AB26-8CAA-46FE-8F3A-71798832AA80}" type="pres">
      <dgm:prSet presAssocID="{C1038998-207F-4511-BCF8-9CA5646D2321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  <dgm:pt modelId="{6F2D9792-7355-40CE-BE96-908BE0A59D19}" type="pres">
      <dgm:prSet presAssocID="{710CEA3B-298E-46DE-91F2-3DE706604954}" presName="sibTrans" presStyleCnt="0"/>
      <dgm:spPr/>
    </dgm:pt>
    <dgm:pt modelId="{1193263B-903E-4C30-A940-1DC12AF2CEFB}" type="pres">
      <dgm:prSet presAssocID="{D23B9A94-2C45-4B60-A694-B28CEB4AE58F}" presName="compNode" presStyleCnt="0"/>
      <dgm:spPr/>
    </dgm:pt>
    <dgm:pt modelId="{89615F51-A8F8-4DA0-BB59-7289D5470DEE}" type="pres">
      <dgm:prSet presAssocID="{D23B9A94-2C45-4B60-A694-B28CEB4AE5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1BBF4268-916B-4C2D-B14F-55BC6043CDE8}" type="pres">
      <dgm:prSet presAssocID="{D23B9A94-2C45-4B60-A694-B28CEB4AE58F}" presName="spaceRect" presStyleCnt="0"/>
      <dgm:spPr/>
    </dgm:pt>
    <dgm:pt modelId="{DDD2B972-B362-435A-A390-E901FD939CD1}" type="pres">
      <dgm:prSet presAssocID="{D23B9A94-2C45-4B60-A694-B28CEB4AE58F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  <dgm:pt modelId="{7D0A3577-7E34-46EE-A822-3111C7E10D1D}" type="pres">
      <dgm:prSet presAssocID="{90854657-8116-4FDB-888E-B292254FC956}" presName="sibTrans" presStyleCnt="0"/>
      <dgm:spPr/>
    </dgm:pt>
    <dgm:pt modelId="{FE641F1D-E05D-4206-AFCC-66485A8B6F4C}" type="pres">
      <dgm:prSet presAssocID="{B651BBE2-D662-41B3-868B-1999D5F618FE}" presName="compNode" presStyleCnt="0"/>
      <dgm:spPr/>
    </dgm:pt>
    <dgm:pt modelId="{0C2E2809-2D2E-4754-B25B-17D778D7B4F6}" type="pres">
      <dgm:prSet presAssocID="{B651BBE2-D662-41B3-868B-1999D5F618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72859BA1-4ADA-44A0-801A-AC268C3486D7}" type="pres">
      <dgm:prSet presAssocID="{B651BBE2-D662-41B3-868B-1999D5F618FE}" presName="spaceRect" presStyleCnt="0"/>
      <dgm:spPr/>
    </dgm:pt>
    <dgm:pt modelId="{E58CC086-DF61-4F65-B590-368E4DCA26A2}" type="pres">
      <dgm:prSet presAssocID="{B651BBE2-D662-41B3-868B-1999D5F618FE}" presName="textRect" presStyleLbl="revTx" presStyleIdx="2" presStyleCnt="3" custScaleX="121704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922EA4F-8728-4128-9EEA-2F9BC408CA6D}" type="presOf" srcId="{B651BBE2-D662-41B3-868B-1999D5F618FE}" destId="{E58CC086-DF61-4F65-B590-368E4DCA26A2}" srcOrd="0" destOrd="0" presId="urn:microsoft.com/office/officeart/2018/2/layout/IconLabelList"/>
    <dgm:cxn modelId="{FADE30C0-9D7C-4F4B-8BFE-EB9E19941983}" type="presOf" srcId="{13CADF96-B74A-411A-B6E8-D3F0ACDA5975}" destId="{D76704A6-BAD6-4F13-A937-0A3105FCA721}" srcOrd="0" destOrd="0" presId="urn:microsoft.com/office/officeart/2018/2/layout/IconLabelList"/>
    <dgm:cxn modelId="{7EB092FE-EA2E-48FD-916B-2B674BDB3C7D}" type="presOf" srcId="{C1038998-207F-4511-BCF8-9CA5646D2321}" destId="{C905AB26-8CAA-46FE-8F3A-71798832AA80}" srcOrd="0" destOrd="0" presId="urn:microsoft.com/office/officeart/2018/2/layout/IconLabelList"/>
    <dgm:cxn modelId="{83BBBB79-73A9-42BE-A011-00A8F87E87C2}" srcId="{13CADF96-B74A-411A-B6E8-D3F0ACDA5975}" destId="{B651BBE2-D662-41B3-868B-1999D5F618FE}" srcOrd="2" destOrd="0" parTransId="{1C626F97-A082-4782-9BA1-CDBC83205B84}" sibTransId="{4E186647-2B47-424F-B232-4E00421EF623}"/>
    <dgm:cxn modelId="{84A8118C-9B96-41B2-93DA-733F69861C3C}" srcId="{13CADF96-B74A-411A-B6E8-D3F0ACDA5975}" destId="{C1038998-207F-4511-BCF8-9CA5646D2321}" srcOrd="0" destOrd="0" parTransId="{BB9E7CCF-6A8C-4D3C-8124-DC8AF5AF4D81}" sibTransId="{710CEA3B-298E-46DE-91F2-3DE706604954}"/>
    <dgm:cxn modelId="{BFB17CAC-79E3-4906-AC52-68647E0DB9AF}" srcId="{13CADF96-B74A-411A-B6E8-D3F0ACDA5975}" destId="{D23B9A94-2C45-4B60-A694-B28CEB4AE58F}" srcOrd="1" destOrd="0" parTransId="{35C0A77D-FB61-4634-94E0-AC9310DAE236}" sibTransId="{90854657-8116-4FDB-888E-B292254FC956}"/>
    <dgm:cxn modelId="{C23F6EC3-C034-4A6C-9E42-2115E6233BD9}" type="presOf" srcId="{D23B9A94-2C45-4B60-A694-B28CEB4AE58F}" destId="{DDD2B972-B362-435A-A390-E901FD939CD1}" srcOrd="0" destOrd="0" presId="urn:microsoft.com/office/officeart/2018/2/layout/IconLabelList"/>
    <dgm:cxn modelId="{10A97A93-A42D-412A-83D4-440282A2B28A}" type="presParOf" srcId="{D76704A6-BAD6-4F13-A937-0A3105FCA721}" destId="{BA976CBB-9B33-428C-A9F1-666539D2099E}" srcOrd="0" destOrd="0" presId="urn:microsoft.com/office/officeart/2018/2/layout/IconLabelList"/>
    <dgm:cxn modelId="{369732CD-176B-4D42-89C9-14B5B598DDF1}" type="presParOf" srcId="{BA976CBB-9B33-428C-A9F1-666539D2099E}" destId="{79B0296A-B8B9-4D25-B209-778CD49AEFA0}" srcOrd="0" destOrd="0" presId="urn:microsoft.com/office/officeart/2018/2/layout/IconLabelList"/>
    <dgm:cxn modelId="{8095418A-A120-430F-AEB0-D019997F5A65}" type="presParOf" srcId="{BA976CBB-9B33-428C-A9F1-666539D2099E}" destId="{E0E1CA34-9034-4B43-BD05-2818157FB0E1}" srcOrd="1" destOrd="0" presId="urn:microsoft.com/office/officeart/2018/2/layout/IconLabelList"/>
    <dgm:cxn modelId="{C46762F2-AFB7-4563-AE13-C250C8239323}" type="presParOf" srcId="{BA976CBB-9B33-428C-A9F1-666539D2099E}" destId="{C905AB26-8CAA-46FE-8F3A-71798832AA80}" srcOrd="2" destOrd="0" presId="urn:microsoft.com/office/officeart/2018/2/layout/IconLabelList"/>
    <dgm:cxn modelId="{C1B4AA12-EDBC-4983-BBAD-4E8409B2D72E}" type="presParOf" srcId="{D76704A6-BAD6-4F13-A937-0A3105FCA721}" destId="{6F2D9792-7355-40CE-BE96-908BE0A59D19}" srcOrd="1" destOrd="0" presId="urn:microsoft.com/office/officeart/2018/2/layout/IconLabelList"/>
    <dgm:cxn modelId="{90095012-653B-425D-A608-64DD331EEC8F}" type="presParOf" srcId="{D76704A6-BAD6-4F13-A937-0A3105FCA721}" destId="{1193263B-903E-4C30-A940-1DC12AF2CEFB}" srcOrd="2" destOrd="0" presId="urn:microsoft.com/office/officeart/2018/2/layout/IconLabelList"/>
    <dgm:cxn modelId="{A8745B59-0B04-4EB2-82AB-6EB71F6A26CF}" type="presParOf" srcId="{1193263B-903E-4C30-A940-1DC12AF2CEFB}" destId="{89615F51-A8F8-4DA0-BB59-7289D5470DEE}" srcOrd="0" destOrd="0" presId="urn:microsoft.com/office/officeart/2018/2/layout/IconLabelList"/>
    <dgm:cxn modelId="{2F4229A2-BA26-48FA-9BCA-545014BB84CF}" type="presParOf" srcId="{1193263B-903E-4C30-A940-1DC12AF2CEFB}" destId="{1BBF4268-916B-4C2D-B14F-55BC6043CDE8}" srcOrd="1" destOrd="0" presId="urn:microsoft.com/office/officeart/2018/2/layout/IconLabelList"/>
    <dgm:cxn modelId="{4D5290A5-ECFE-4A44-B2FB-CBDC52A55D05}" type="presParOf" srcId="{1193263B-903E-4C30-A940-1DC12AF2CEFB}" destId="{DDD2B972-B362-435A-A390-E901FD939CD1}" srcOrd="2" destOrd="0" presId="urn:microsoft.com/office/officeart/2018/2/layout/IconLabelList"/>
    <dgm:cxn modelId="{9166C375-A8C7-484A-9305-55C1CB32D667}" type="presParOf" srcId="{D76704A6-BAD6-4F13-A937-0A3105FCA721}" destId="{7D0A3577-7E34-46EE-A822-3111C7E10D1D}" srcOrd="3" destOrd="0" presId="urn:microsoft.com/office/officeart/2018/2/layout/IconLabelList"/>
    <dgm:cxn modelId="{077218AD-4279-4878-AAA1-48C5560317DF}" type="presParOf" srcId="{D76704A6-BAD6-4F13-A937-0A3105FCA721}" destId="{FE641F1D-E05D-4206-AFCC-66485A8B6F4C}" srcOrd="4" destOrd="0" presId="urn:microsoft.com/office/officeart/2018/2/layout/IconLabelList"/>
    <dgm:cxn modelId="{EEA33A82-56F9-4B69-8A80-5B4E4F1A176F}" type="presParOf" srcId="{FE641F1D-E05D-4206-AFCC-66485A8B6F4C}" destId="{0C2E2809-2D2E-4754-B25B-17D778D7B4F6}" srcOrd="0" destOrd="0" presId="urn:microsoft.com/office/officeart/2018/2/layout/IconLabelList"/>
    <dgm:cxn modelId="{307CE1D1-B35E-492C-ADF2-186122D7C6C8}" type="presParOf" srcId="{FE641F1D-E05D-4206-AFCC-66485A8B6F4C}" destId="{72859BA1-4ADA-44A0-801A-AC268C3486D7}" srcOrd="1" destOrd="0" presId="urn:microsoft.com/office/officeart/2018/2/layout/IconLabelList"/>
    <dgm:cxn modelId="{1317C726-1272-4F48-9961-2019C4DDC443}" type="presParOf" srcId="{FE641F1D-E05D-4206-AFCC-66485A8B6F4C}" destId="{E58CC086-DF61-4F65-B590-368E4DCA26A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677AC4-6479-4908-873E-20C9E63E39F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C9FDB625-47BF-4A42-ACFB-DA63048E8688}">
      <dgm:prSet/>
      <dgm:spPr/>
      <dgm:t>
        <a:bodyPr/>
        <a:lstStyle/>
        <a:p>
          <a:pPr>
            <a:defRPr cap="all"/>
          </a:pP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Ako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imate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dodatna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pitanja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ili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trebate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pomoć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,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slobodno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se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javite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.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Radujemo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se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vašem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b="1" dirty="0" err="1">
              <a:latin typeface="Tempus Sans ITC" panose="04020404030D07020202" pitchFamily="82" charset="0"/>
              <a:cs typeface="Times New Roman" panose="02020603050405020304" pitchFamily="18" charset="0"/>
            </a:rPr>
            <a:t>dolasku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</a:rPr>
            <a:t> u Frankfurt </a:t>
          </a:r>
          <a:r>
            <a:rPr lang="de-DE" b="1" dirty="0">
              <a:latin typeface="Tempus Sans ITC" panose="04020404030D07020202" pitchFamily="82" charset="0"/>
              <a:cs typeface="Times New Roman" panose="02020603050405020304" pitchFamily="18" charset="0"/>
              <a:sym typeface="Wingdings" panose="05000000000000000000" pitchFamily="2" charset="2"/>
            </a:rPr>
            <a:t></a:t>
          </a:r>
          <a:endParaRPr lang="en-US" b="1" dirty="0">
            <a:latin typeface="Tempus Sans ITC" panose="04020404030D07020202" pitchFamily="82" charset="0"/>
            <a:cs typeface="Times New Roman" panose="02020603050405020304" pitchFamily="18" charset="0"/>
          </a:endParaRPr>
        </a:p>
      </dgm:t>
    </dgm:pt>
    <dgm:pt modelId="{4CD184C2-2444-4749-AE44-C498CEB79E89}" type="parTrans" cxnId="{D81AAE17-B961-49E9-A3A5-E1550E6D0F9D}">
      <dgm:prSet/>
      <dgm:spPr/>
      <dgm:t>
        <a:bodyPr/>
        <a:lstStyle/>
        <a:p>
          <a:endParaRPr lang="en-US"/>
        </a:p>
      </dgm:t>
    </dgm:pt>
    <dgm:pt modelId="{0D7179E4-897D-44C5-BAD4-952B78924BAD}" type="sibTrans" cxnId="{D81AAE17-B961-49E9-A3A5-E1550E6D0F9D}">
      <dgm:prSet/>
      <dgm:spPr/>
      <dgm:t>
        <a:bodyPr/>
        <a:lstStyle/>
        <a:p>
          <a:endParaRPr lang="en-US"/>
        </a:p>
      </dgm:t>
    </dgm:pt>
    <dgm:pt modelId="{5B89D091-D7E7-4296-8D60-402391995C04}">
      <dgm:prSet/>
      <dgm:spPr/>
      <dgm:t>
        <a:bodyPr/>
        <a:lstStyle/>
        <a:p>
          <a:pPr>
            <a:defRPr cap="all"/>
          </a:pPr>
          <a:r>
            <a:rPr lang="de-DE" b="1" dirty="0">
              <a:latin typeface="Tempus Sans ITC" panose="04020404030D07020202" pitchFamily="82" charset="0"/>
            </a:rPr>
            <a:t>Maja Ljubičić-</a:t>
          </a:r>
          <a:r>
            <a:rPr lang="de-DE" b="1" dirty="0" err="1">
              <a:latin typeface="Tempus Sans ITC" panose="04020404030D07020202" pitchFamily="82" charset="0"/>
            </a:rPr>
            <a:t>Kukavica</a:t>
          </a:r>
          <a:r>
            <a:rPr lang="de-DE" b="1" dirty="0">
              <a:latin typeface="Tempus Sans ITC" panose="04020404030D07020202" pitchFamily="82" charset="0"/>
            </a:rPr>
            <a:t>, </a:t>
          </a:r>
        </a:p>
        <a:p>
          <a:pPr>
            <a:defRPr cap="all"/>
          </a:pPr>
          <a:r>
            <a:rPr lang="de-DE" b="1" dirty="0" err="1">
              <a:latin typeface="Tempus Sans ITC" panose="04020404030D07020202" pitchFamily="82" charset="0"/>
            </a:rPr>
            <a:t>dipl.</a:t>
          </a:r>
          <a:r>
            <a:rPr lang="de-DE" b="1" dirty="0">
              <a:latin typeface="Tempus Sans ITC" panose="04020404030D07020202" pitchFamily="82" charset="0"/>
            </a:rPr>
            <a:t> </a:t>
          </a:r>
          <a:r>
            <a:rPr lang="de-DE" b="1" dirty="0" err="1">
              <a:latin typeface="Tempus Sans ITC" panose="04020404030D07020202" pitchFamily="82" charset="0"/>
            </a:rPr>
            <a:t>politolog</a:t>
          </a:r>
          <a:endParaRPr lang="en-US" b="1" dirty="0">
            <a:latin typeface="Tempus Sans ITC" panose="04020404030D07020202" pitchFamily="82" charset="0"/>
          </a:endParaRPr>
        </a:p>
      </dgm:t>
    </dgm:pt>
    <dgm:pt modelId="{48B67D85-CB97-44AB-A60E-1954B811CC9C}" type="parTrans" cxnId="{2C07D346-5CF0-4C72-9EBA-348278C5300B}">
      <dgm:prSet/>
      <dgm:spPr/>
      <dgm:t>
        <a:bodyPr/>
        <a:lstStyle/>
        <a:p>
          <a:endParaRPr lang="en-US"/>
        </a:p>
      </dgm:t>
    </dgm:pt>
    <dgm:pt modelId="{FDCA0FB5-CA86-4BDE-9653-970D90E89AEC}" type="sibTrans" cxnId="{2C07D346-5CF0-4C72-9EBA-348278C5300B}">
      <dgm:prSet/>
      <dgm:spPr/>
      <dgm:t>
        <a:bodyPr/>
        <a:lstStyle/>
        <a:p>
          <a:endParaRPr lang="en-US"/>
        </a:p>
      </dgm:t>
    </dgm:pt>
    <dgm:pt modelId="{BD3D73D6-9CAC-420C-98FC-46C4C26C7D88}">
      <dgm:prSet/>
      <dgm:spPr/>
      <dgm:t>
        <a:bodyPr/>
        <a:lstStyle/>
        <a:p>
          <a:pPr>
            <a:defRPr cap="all"/>
          </a:pPr>
          <a:r>
            <a:rPr lang="de-DE" dirty="0">
              <a:latin typeface="Tempus Sans ITC" panose="04020404030D07020202" pitchFamily="82" charset="0"/>
            </a:rPr>
            <a:t>E-Mail: </a:t>
          </a:r>
        </a:p>
        <a:p>
          <a:pPr>
            <a:defRPr cap="all"/>
          </a:pPr>
          <a:r>
            <a:rPr lang="de-DE" dirty="0">
              <a:latin typeface="Tempus Sans ITC" panose="04020404030D07020202" pitchFamily="82" charset="0"/>
              <a:hlinkClick xmlns:r="http://schemas.openxmlformats.org/officeDocument/2006/relationships" r:id="rId1"/>
            </a:rPr>
            <a:t>ljubicic-kukavica@em.uni-frankfurt.de</a:t>
          </a:r>
          <a:endParaRPr lang="en-US" dirty="0">
            <a:latin typeface="Tempus Sans ITC" panose="04020404030D07020202" pitchFamily="82" charset="0"/>
          </a:endParaRPr>
        </a:p>
      </dgm:t>
    </dgm:pt>
    <dgm:pt modelId="{F1B0578B-6C4C-458E-989E-C109125D2372}" type="parTrans" cxnId="{C83B6A53-E26F-4309-9152-6FB1EEC36812}">
      <dgm:prSet/>
      <dgm:spPr/>
      <dgm:t>
        <a:bodyPr/>
        <a:lstStyle/>
        <a:p>
          <a:endParaRPr lang="en-US"/>
        </a:p>
      </dgm:t>
    </dgm:pt>
    <dgm:pt modelId="{787DBDC2-A1BD-4809-978E-4B8D5EB32B40}" type="sibTrans" cxnId="{C83B6A53-E26F-4309-9152-6FB1EEC36812}">
      <dgm:prSet/>
      <dgm:spPr/>
      <dgm:t>
        <a:bodyPr/>
        <a:lstStyle/>
        <a:p>
          <a:endParaRPr lang="en-US"/>
        </a:p>
      </dgm:t>
    </dgm:pt>
    <dgm:pt modelId="{324C0C9E-95F8-43BC-B4E4-F72EF8DA85F1}">
      <dgm:prSet/>
      <dgm:spPr/>
      <dgm:t>
        <a:bodyPr/>
        <a:lstStyle/>
        <a:p>
          <a:pPr>
            <a:defRPr cap="all"/>
          </a:pPr>
          <a:r>
            <a:rPr lang="de-DE">
              <a:latin typeface="Tempus Sans ITC" panose="04020404030D07020202" pitchFamily="82" charset="0"/>
            </a:rPr>
            <a:t>Telefon</a:t>
          </a:r>
          <a:r>
            <a:rPr lang="de-DE" smtClean="0">
              <a:latin typeface="Tempus Sans ITC" panose="04020404030D07020202" pitchFamily="82" charset="0"/>
            </a:rPr>
            <a:t>:</a:t>
          </a:r>
        </a:p>
        <a:p>
          <a:pPr>
            <a:defRPr cap="all"/>
          </a:pPr>
          <a:r>
            <a:rPr lang="de-DE" smtClean="0">
              <a:latin typeface="Tempus Sans ITC" panose="04020404030D07020202" pitchFamily="82" charset="0"/>
            </a:rPr>
            <a:t>+</a:t>
          </a:r>
          <a:r>
            <a:rPr lang="de-DE" dirty="0">
              <a:latin typeface="Tempus Sans ITC" panose="04020404030D07020202" pitchFamily="82" charset="0"/>
            </a:rPr>
            <a:t>49/69/798-32760</a:t>
          </a:r>
          <a:endParaRPr lang="en-US" dirty="0">
            <a:latin typeface="Tempus Sans ITC" panose="04020404030D07020202" pitchFamily="82" charset="0"/>
          </a:endParaRPr>
        </a:p>
      </dgm:t>
    </dgm:pt>
    <dgm:pt modelId="{721DB103-C9D9-41DA-ABA4-67874BFDA198}" type="parTrans" cxnId="{BA4271A2-CB06-41E7-96B4-507092F86617}">
      <dgm:prSet/>
      <dgm:spPr/>
      <dgm:t>
        <a:bodyPr/>
        <a:lstStyle/>
        <a:p>
          <a:endParaRPr lang="en-US"/>
        </a:p>
      </dgm:t>
    </dgm:pt>
    <dgm:pt modelId="{6EAC1E0F-FBE5-45F8-8C99-1EBBE2F8F093}" type="sibTrans" cxnId="{BA4271A2-CB06-41E7-96B4-507092F86617}">
      <dgm:prSet/>
      <dgm:spPr/>
      <dgm:t>
        <a:bodyPr/>
        <a:lstStyle/>
        <a:p>
          <a:endParaRPr lang="en-US"/>
        </a:p>
      </dgm:t>
    </dgm:pt>
    <dgm:pt modelId="{81FF8617-124F-4CEE-A6F3-EA9A6BAA4A3D}" type="pres">
      <dgm:prSet presAssocID="{D2677AC4-6479-4908-873E-20C9E63E39F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4B6D0A6-8A3E-4019-B148-EC61DF75F574}" type="pres">
      <dgm:prSet presAssocID="{C9FDB625-47BF-4A42-ACFB-DA63048E8688}" presName="compNode" presStyleCnt="0"/>
      <dgm:spPr/>
    </dgm:pt>
    <dgm:pt modelId="{6B782C8D-2F94-4441-9BCC-E92F57D7EA7C}" type="pres">
      <dgm:prSet presAssocID="{C9FDB625-47BF-4A42-ACFB-DA63048E8688}" presName="iconBgRect" presStyleLbl="bgShp" presStyleIdx="0" presStyleCnt="4"/>
      <dgm:spPr/>
    </dgm:pt>
    <dgm:pt modelId="{AEDD9C60-3CD5-4C96-B758-46AB5AA4583F}" type="pres">
      <dgm:prSet presAssocID="{C9FDB625-47BF-4A42-ACFB-DA63048E8688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unge"/>
        </a:ext>
      </dgm:extLst>
    </dgm:pt>
    <dgm:pt modelId="{BDA20C28-0507-4F32-98B3-6043E826DA5D}" type="pres">
      <dgm:prSet presAssocID="{C9FDB625-47BF-4A42-ACFB-DA63048E8688}" presName="spaceRect" presStyleCnt="0"/>
      <dgm:spPr/>
    </dgm:pt>
    <dgm:pt modelId="{B5F839FE-2469-487B-8324-D3DE1D958E0A}" type="pres">
      <dgm:prSet presAssocID="{C9FDB625-47BF-4A42-ACFB-DA63048E8688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  <dgm:pt modelId="{1548E3A9-34CF-49BA-A20E-8D5521E0B2BF}" type="pres">
      <dgm:prSet presAssocID="{0D7179E4-897D-44C5-BAD4-952B78924BAD}" presName="sibTrans" presStyleCnt="0"/>
      <dgm:spPr/>
    </dgm:pt>
    <dgm:pt modelId="{3E2752BB-FC39-46A1-9DE8-7FA56BA85670}" type="pres">
      <dgm:prSet presAssocID="{5B89D091-D7E7-4296-8D60-402391995C04}" presName="compNode" presStyleCnt="0"/>
      <dgm:spPr/>
    </dgm:pt>
    <dgm:pt modelId="{F39E7711-31EF-47B2-A159-C2B95AC3E4E7}" type="pres">
      <dgm:prSet presAssocID="{5B89D091-D7E7-4296-8D60-402391995C04}" presName="iconBgRect" presStyleLbl="bgShp" presStyleIdx="1" presStyleCnt="4"/>
      <dgm:spPr/>
    </dgm:pt>
    <dgm:pt modelId="{41276A90-28F0-4674-8DC7-41B6037597DB}" type="pres">
      <dgm:prSet presAssocID="{5B89D091-D7E7-4296-8D60-402391995C04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y Mask"/>
        </a:ext>
      </dgm:extLst>
    </dgm:pt>
    <dgm:pt modelId="{CF5C805C-7660-443B-BC0E-DC84053A2A4A}" type="pres">
      <dgm:prSet presAssocID="{5B89D091-D7E7-4296-8D60-402391995C04}" presName="spaceRect" presStyleCnt="0"/>
      <dgm:spPr/>
    </dgm:pt>
    <dgm:pt modelId="{36574F07-1CE8-42F8-8ABD-88461E71B0DD}" type="pres">
      <dgm:prSet presAssocID="{5B89D091-D7E7-4296-8D60-402391995C04}" presName="textRect" presStyleLbl="revTx" presStyleIdx="1" presStyleCnt="4" custScaleX="114531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  <dgm:pt modelId="{91C3A4FB-C993-4053-A583-69D5206BA103}" type="pres">
      <dgm:prSet presAssocID="{FDCA0FB5-CA86-4BDE-9653-970D90E89AEC}" presName="sibTrans" presStyleCnt="0"/>
      <dgm:spPr/>
    </dgm:pt>
    <dgm:pt modelId="{F1988E0C-E51A-4993-A172-A656F042B6D2}" type="pres">
      <dgm:prSet presAssocID="{BD3D73D6-9CAC-420C-98FC-46C4C26C7D88}" presName="compNode" presStyleCnt="0"/>
      <dgm:spPr/>
    </dgm:pt>
    <dgm:pt modelId="{BF556193-86BC-44C1-8152-64C7CAF5F053}" type="pres">
      <dgm:prSet presAssocID="{BD3D73D6-9CAC-420C-98FC-46C4C26C7D88}" presName="iconBgRect" presStyleLbl="bgShp" presStyleIdx="2" presStyleCnt="4"/>
      <dgm:spPr/>
    </dgm:pt>
    <dgm:pt modelId="{B8B0FE50-6B49-4B13-858E-8447ED9C3EFB}" type="pres">
      <dgm:prSet presAssocID="{BD3D73D6-9CAC-420C-98FC-46C4C26C7D8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85A4C5DE-10FB-4E5F-A6C2-1E042AB8C4F9}" type="pres">
      <dgm:prSet presAssocID="{BD3D73D6-9CAC-420C-98FC-46C4C26C7D88}" presName="spaceRect" presStyleCnt="0"/>
      <dgm:spPr/>
    </dgm:pt>
    <dgm:pt modelId="{CB283D86-4AB9-4278-B140-AF1167C5F941}" type="pres">
      <dgm:prSet presAssocID="{BD3D73D6-9CAC-420C-98FC-46C4C26C7D88}" presName="textRect" presStyleLbl="revTx" presStyleIdx="2" presStyleCnt="4" custScaleX="189479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  <dgm:pt modelId="{A17C4160-076F-433A-8752-EC4AD52E714A}" type="pres">
      <dgm:prSet presAssocID="{787DBDC2-A1BD-4809-978E-4B8D5EB32B40}" presName="sibTrans" presStyleCnt="0"/>
      <dgm:spPr/>
    </dgm:pt>
    <dgm:pt modelId="{15D2006C-8DA7-408A-A5C4-661617F25AA5}" type="pres">
      <dgm:prSet presAssocID="{324C0C9E-95F8-43BC-B4E4-F72EF8DA85F1}" presName="compNode" presStyleCnt="0"/>
      <dgm:spPr/>
    </dgm:pt>
    <dgm:pt modelId="{EAB99AEB-B342-4120-8023-22B33D59FDBB}" type="pres">
      <dgm:prSet presAssocID="{324C0C9E-95F8-43BC-B4E4-F72EF8DA85F1}" presName="iconBgRect" presStyleLbl="bgShp" presStyleIdx="3" presStyleCnt="4"/>
      <dgm:spPr/>
    </dgm:pt>
    <dgm:pt modelId="{E803590D-CC6E-4047-BD05-DA6D19B60169}" type="pres">
      <dgm:prSet presAssocID="{324C0C9E-95F8-43BC-B4E4-F72EF8DA85F1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D076056A-A2C1-4966-99BC-D44883A080A4}" type="pres">
      <dgm:prSet presAssocID="{324C0C9E-95F8-43BC-B4E4-F72EF8DA85F1}" presName="spaceRect" presStyleCnt="0"/>
      <dgm:spPr/>
    </dgm:pt>
    <dgm:pt modelId="{3FA17A82-B193-4B84-B7AE-83085AAD61C5}" type="pres">
      <dgm:prSet presAssocID="{324C0C9E-95F8-43BC-B4E4-F72EF8DA85F1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449760D-FF76-483B-8647-72A3E98A7181}" type="presOf" srcId="{324C0C9E-95F8-43BC-B4E4-F72EF8DA85F1}" destId="{3FA17A82-B193-4B84-B7AE-83085AAD61C5}" srcOrd="0" destOrd="0" presId="urn:microsoft.com/office/officeart/2018/5/layout/IconCircleLabelList"/>
    <dgm:cxn modelId="{BA4271A2-CB06-41E7-96B4-507092F86617}" srcId="{D2677AC4-6479-4908-873E-20C9E63E39F6}" destId="{324C0C9E-95F8-43BC-B4E4-F72EF8DA85F1}" srcOrd="3" destOrd="0" parTransId="{721DB103-C9D9-41DA-ABA4-67874BFDA198}" sibTransId="{6EAC1E0F-FBE5-45F8-8C99-1EBBE2F8F093}"/>
    <dgm:cxn modelId="{49F4A1C6-8B84-450B-A88D-01CC94401B28}" type="presOf" srcId="{5B89D091-D7E7-4296-8D60-402391995C04}" destId="{36574F07-1CE8-42F8-8ABD-88461E71B0DD}" srcOrd="0" destOrd="0" presId="urn:microsoft.com/office/officeart/2018/5/layout/IconCircleLabelList"/>
    <dgm:cxn modelId="{C83B6A53-E26F-4309-9152-6FB1EEC36812}" srcId="{D2677AC4-6479-4908-873E-20C9E63E39F6}" destId="{BD3D73D6-9CAC-420C-98FC-46C4C26C7D88}" srcOrd="2" destOrd="0" parTransId="{F1B0578B-6C4C-458E-989E-C109125D2372}" sibTransId="{787DBDC2-A1BD-4809-978E-4B8D5EB32B40}"/>
    <dgm:cxn modelId="{2C07D346-5CF0-4C72-9EBA-348278C5300B}" srcId="{D2677AC4-6479-4908-873E-20C9E63E39F6}" destId="{5B89D091-D7E7-4296-8D60-402391995C04}" srcOrd="1" destOrd="0" parTransId="{48B67D85-CB97-44AB-A60E-1954B811CC9C}" sibTransId="{FDCA0FB5-CA86-4BDE-9653-970D90E89AEC}"/>
    <dgm:cxn modelId="{B5B2BADD-BDDF-48B8-A819-C24AEC37152E}" type="presOf" srcId="{D2677AC4-6479-4908-873E-20C9E63E39F6}" destId="{81FF8617-124F-4CEE-A6F3-EA9A6BAA4A3D}" srcOrd="0" destOrd="0" presId="urn:microsoft.com/office/officeart/2018/5/layout/IconCircleLabelList"/>
    <dgm:cxn modelId="{D81AAE17-B961-49E9-A3A5-E1550E6D0F9D}" srcId="{D2677AC4-6479-4908-873E-20C9E63E39F6}" destId="{C9FDB625-47BF-4A42-ACFB-DA63048E8688}" srcOrd="0" destOrd="0" parTransId="{4CD184C2-2444-4749-AE44-C498CEB79E89}" sibTransId="{0D7179E4-897D-44C5-BAD4-952B78924BAD}"/>
    <dgm:cxn modelId="{DDA0BBFD-ACBF-42C2-AC48-2E90CD84D222}" type="presOf" srcId="{C9FDB625-47BF-4A42-ACFB-DA63048E8688}" destId="{B5F839FE-2469-487B-8324-D3DE1D958E0A}" srcOrd="0" destOrd="0" presId="urn:microsoft.com/office/officeart/2018/5/layout/IconCircleLabelList"/>
    <dgm:cxn modelId="{8F0B8449-ED32-4E19-993F-9B4A8F65E683}" type="presOf" srcId="{BD3D73D6-9CAC-420C-98FC-46C4C26C7D88}" destId="{CB283D86-4AB9-4278-B140-AF1167C5F941}" srcOrd="0" destOrd="0" presId="urn:microsoft.com/office/officeart/2018/5/layout/IconCircleLabelList"/>
    <dgm:cxn modelId="{9A78B5F6-B97F-472C-BCCB-27024099E90E}" type="presParOf" srcId="{81FF8617-124F-4CEE-A6F3-EA9A6BAA4A3D}" destId="{24B6D0A6-8A3E-4019-B148-EC61DF75F574}" srcOrd="0" destOrd="0" presId="urn:microsoft.com/office/officeart/2018/5/layout/IconCircleLabelList"/>
    <dgm:cxn modelId="{EB652DE9-4DED-409C-B403-FAF5AB24FDFE}" type="presParOf" srcId="{24B6D0A6-8A3E-4019-B148-EC61DF75F574}" destId="{6B782C8D-2F94-4441-9BCC-E92F57D7EA7C}" srcOrd="0" destOrd="0" presId="urn:microsoft.com/office/officeart/2018/5/layout/IconCircleLabelList"/>
    <dgm:cxn modelId="{BC20BB0E-85E4-454B-9AB3-7636FB855262}" type="presParOf" srcId="{24B6D0A6-8A3E-4019-B148-EC61DF75F574}" destId="{AEDD9C60-3CD5-4C96-B758-46AB5AA4583F}" srcOrd="1" destOrd="0" presId="urn:microsoft.com/office/officeart/2018/5/layout/IconCircleLabelList"/>
    <dgm:cxn modelId="{CD38D00C-A62C-4DB3-9FAF-07D17691F6D7}" type="presParOf" srcId="{24B6D0A6-8A3E-4019-B148-EC61DF75F574}" destId="{BDA20C28-0507-4F32-98B3-6043E826DA5D}" srcOrd="2" destOrd="0" presId="urn:microsoft.com/office/officeart/2018/5/layout/IconCircleLabelList"/>
    <dgm:cxn modelId="{81EFA9DC-7EAF-4F66-8A52-5868EF82B7B8}" type="presParOf" srcId="{24B6D0A6-8A3E-4019-B148-EC61DF75F574}" destId="{B5F839FE-2469-487B-8324-D3DE1D958E0A}" srcOrd="3" destOrd="0" presId="urn:microsoft.com/office/officeart/2018/5/layout/IconCircleLabelList"/>
    <dgm:cxn modelId="{BDBE0A33-E589-499B-8F94-3AF22464CA4C}" type="presParOf" srcId="{81FF8617-124F-4CEE-A6F3-EA9A6BAA4A3D}" destId="{1548E3A9-34CF-49BA-A20E-8D5521E0B2BF}" srcOrd="1" destOrd="0" presId="urn:microsoft.com/office/officeart/2018/5/layout/IconCircleLabelList"/>
    <dgm:cxn modelId="{7EEB0AED-7A4B-406F-8CC0-1F56E1AEF249}" type="presParOf" srcId="{81FF8617-124F-4CEE-A6F3-EA9A6BAA4A3D}" destId="{3E2752BB-FC39-46A1-9DE8-7FA56BA85670}" srcOrd="2" destOrd="0" presId="urn:microsoft.com/office/officeart/2018/5/layout/IconCircleLabelList"/>
    <dgm:cxn modelId="{84C28273-9F80-4603-9FE2-1E3A41FE9E8F}" type="presParOf" srcId="{3E2752BB-FC39-46A1-9DE8-7FA56BA85670}" destId="{F39E7711-31EF-47B2-A159-C2B95AC3E4E7}" srcOrd="0" destOrd="0" presId="urn:microsoft.com/office/officeart/2018/5/layout/IconCircleLabelList"/>
    <dgm:cxn modelId="{EAFBD82A-77A1-4317-ABD0-BDAD66512D07}" type="presParOf" srcId="{3E2752BB-FC39-46A1-9DE8-7FA56BA85670}" destId="{41276A90-28F0-4674-8DC7-41B6037597DB}" srcOrd="1" destOrd="0" presId="urn:microsoft.com/office/officeart/2018/5/layout/IconCircleLabelList"/>
    <dgm:cxn modelId="{D8475F90-825A-43D8-8FC9-9242779F3174}" type="presParOf" srcId="{3E2752BB-FC39-46A1-9DE8-7FA56BA85670}" destId="{CF5C805C-7660-443B-BC0E-DC84053A2A4A}" srcOrd="2" destOrd="0" presId="urn:microsoft.com/office/officeart/2018/5/layout/IconCircleLabelList"/>
    <dgm:cxn modelId="{1EE89336-D6E8-4965-82B8-9E2812C267E9}" type="presParOf" srcId="{3E2752BB-FC39-46A1-9DE8-7FA56BA85670}" destId="{36574F07-1CE8-42F8-8ABD-88461E71B0DD}" srcOrd="3" destOrd="0" presId="urn:microsoft.com/office/officeart/2018/5/layout/IconCircleLabelList"/>
    <dgm:cxn modelId="{0C611E05-CBCA-4DB9-ADFE-CF42479777CF}" type="presParOf" srcId="{81FF8617-124F-4CEE-A6F3-EA9A6BAA4A3D}" destId="{91C3A4FB-C993-4053-A583-69D5206BA103}" srcOrd="3" destOrd="0" presId="urn:microsoft.com/office/officeart/2018/5/layout/IconCircleLabelList"/>
    <dgm:cxn modelId="{D184D91F-F751-4F7F-8050-9E4E5DF89BF7}" type="presParOf" srcId="{81FF8617-124F-4CEE-A6F3-EA9A6BAA4A3D}" destId="{F1988E0C-E51A-4993-A172-A656F042B6D2}" srcOrd="4" destOrd="0" presId="urn:microsoft.com/office/officeart/2018/5/layout/IconCircleLabelList"/>
    <dgm:cxn modelId="{DCCA7D9E-3D2D-437B-B484-A5493B3E4E74}" type="presParOf" srcId="{F1988E0C-E51A-4993-A172-A656F042B6D2}" destId="{BF556193-86BC-44C1-8152-64C7CAF5F053}" srcOrd="0" destOrd="0" presId="urn:microsoft.com/office/officeart/2018/5/layout/IconCircleLabelList"/>
    <dgm:cxn modelId="{CAE49716-5A6E-42D0-ABB8-CEDE70C8537A}" type="presParOf" srcId="{F1988E0C-E51A-4993-A172-A656F042B6D2}" destId="{B8B0FE50-6B49-4B13-858E-8447ED9C3EFB}" srcOrd="1" destOrd="0" presId="urn:microsoft.com/office/officeart/2018/5/layout/IconCircleLabelList"/>
    <dgm:cxn modelId="{379FEC10-1B66-47C1-8550-086956FA29F4}" type="presParOf" srcId="{F1988E0C-E51A-4993-A172-A656F042B6D2}" destId="{85A4C5DE-10FB-4E5F-A6C2-1E042AB8C4F9}" srcOrd="2" destOrd="0" presId="urn:microsoft.com/office/officeart/2018/5/layout/IconCircleLabelList"/>
    <dgm:cxn modelId="{6F0A4C68-7D0A-4D14-BD3F-4D4D90CA6C0A}" type="presParOf" srcId="{F1988E0C-E51A-4993-A172-A656F042B6D2}" destId="{CB283D86-4AB9-4278-B140-AF1167C5F941}" srcOrd="3" destOrd="0" presId="urn:microsoft.com/office/officeart/2018/5/layout/IconCircleLabelList"/>
    <dgm:cxn modelId="{E2E9CC32-117D-4427-92DA-9DEDF2201BED}" type="presParOf" srcId="{81FF8617-124F-4CEE-A6F3-EA9A6BAA4A3D}" destId="{A17C4160-076F-433A-8752-EC4AD52E714A}" srcOrd="5" destOrd="0" presId="urn:microsoft.com/office/officeart/2018/5/layout/IconCircleLabelList"/>
    <dgm:cxn modelId="{4904EC4E-9FAF-472F-A5E6-EFC67488AF95}" type="presParOf" srcId="{81FF8617-124F-4CEE-A6F3-EA9A6BAA4A3D}" destId="{15D2006C-8DA7-408A-A5C4-661617F25AA5}" srcOrd="6" destOrd="0" presId="urn:microsoft.com/office/officeart/2018/5/layout/IconCircleLabelList"/>
    <dgm:cxn modelId="{B24D6432-EB4B-4F7A-98ED-8065510AE8AA}" type="presParOf" srcId="{15D2006C-8DA7-408A-A5C4-661617F25AA5}" destId="{EAB99AEB-B342-4120-8023-22B33D59FDBB}" srcOrd="0" destOrd="0" presId="urn:microsoft.com/office/officeart/2018/5/layout/IconCircleLabelList"/>
    <dgm:cxn modelId="{7C7B1522-063E-461E-A289-469585F66A77}" type="presParOf" srcId="{15D2006C-8DA7-408A-A5C4-661617F25AA5}" destId="{E803590D-CC6E-4047-BD05-DA6D19B60169}" srcOrd="1" destOrd="0" presId="urn:microsoft.com/office/officeart/2018/5/layout/IconCircleLabelList"/>
    <dgm:cxn modelId="{F3C23357-5D52-40C0-8D8A-381D23B82AB5}" type="presParOf" srcId="{15D2006C-8DA7-408A-A5C4-661617F25AA5}" destId="{D076056A-A2C1-4966-99BC-D44883A080A4}" srcOrd="2" destOrd="0" presId="urn:microsoft.com/office/officeart/2018/5/layout/IconCircleLabelList"/>
    <dgm:cxn modelId="{FE4BA5BD-E23C-467E-AF49-812C74FFFFA8}" type="presParOf" srcId="{15D2006C-8DA7-408A-A5C4-661617F25AA5}" destId="{3FA17A82-B193-4B84-B7AE-83085AAD61C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234FE-8B50-4C6E-9847-260099845C7F}">
      <dsp:nvSpPr>
        <dsp:cNvPr id="0" name=""/>
        <dsp:cNvSpPr/>
      </dsp:nvSpPr>
      <dsp:spPr>
        <a:xfrm>
          <a:off x="5102387" y="1129250"/>
          <a:ext cx="3508474" cy="654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700"/>
              </a:lnTo>
              <a:lnTo>
                <a:pt x="3508474" y="475700"/>
              </a:lnTo>
              <a:lnTo>
                <a:pt x="3508474" y="654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3B53E-CD18-4720-A36F-49709BDFB78F}">
      <dsp:nvSpPr>
        <dsp:cNvPr id="0" name=""/>
        <dsp:cNvSpPr/>
      </dsp:nvSpPr>
      <dsp:spPr>
        <a:xfrm>
          <a:off x="5102387" y="1129250"/>
          <a:ext cx="1156095" cy="654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700"/>
              </a:lnTo>
              <a:lnTo>
                <a:pt x="1156095" y="475700"/>
              </a:lnTo>
              <a:lnTo>
                <a:pt x="1156095" y="654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AE251-FF65-4256-9DFA-1B247965E521}">
      <dsp:nvSpPr>
        <dsp:cNvPr id="0" name=""/>
        <dsp:cNvSpPr/>
      </dsp:nvSpPr>
      <dsp:spPr>
        <a:xfrm>
          <a:off x="3935282" y="1129250"/>
          <a:ext cx="1167104" cy="655324"/>
        </a:xfrm>
        <a:custGeom>
          <a:avLst/>
          <a:gdLst/>
          <a:ahLst/>
          <a:cxnLst/>
          <a:rect l="0" t="0" r="0" b="0"/>
          <a:pathLst>
            <a:path>
              <a:moveTo>
                <a:pt x="1167104" y="0"/>
              </a:moveTo>
              <a:lnTo>
                <a:pt x="1167104" y="477024"/>
              </a:lnTo>
              <a:lnTo>
                <a:pt x="0" y="477024"/>
              </a:lnTo>
              <a:lnTo>
                <a:pt x="0" y="65532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88F4C-435A-4B1C-8777-9FEF7FB7B0D5}">
      <dsp:nvSpPr>
        <dsp:cNvPr id="0" name=""/>
        <dsp:cNvSpPr/>
      </dsp:nvSpPr>
      <dsp:spPr>
        <a:xfrm>
          <a:off x="1553725" y="1129250"/>
          <a:ext cx="3548661" cy="654000"/>
        </a:xfrm>
        <a:custGeom>
          <a:avLst/>
          <a:gdLst/>
          <a:ahLst/>
          <a:cxnLst/>
          <a:rect l="0" t="0" r="0" b="0"/>
          <a:pathLst>
            <a:path>
              <a:moveTo>
                <a:pt x="3548661" y="0"/>
              </a:moveTo>
              <a:lnTo>
                <a:pt x="3548661" y="475700"/>
              </a:lnTo>
              <a:lnTo>
                <a:pt x="0" y="475700"/>
              </a:lnTo>
              <a:lnTo>
                <a:pt x="0" y="6540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CD5A8-6589-46C9-87BF-07F50F465C8B}">
      <dsp:nvSpPr>
        <dsp:cNvPr id="0" name=""/>
        <dsp:cNvSpPr/>
      </dsp:nvSpPr>
      <dsp:spPr>
        <a:xfrm>
          <a:off x="4140050" y="-92917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C4BD9-1129-464C-B3DC-4F9F206CF301}">
      <dsp:nvSpPr>
        <dsp:cNvPr id="0" name=""/>
        <dsp:cNvSpPr/>
      </dsp:nvSpPr>
      <dsp:spPr>
        <a:xfrm>
          <a:off x="4353903" y="110242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Johann Wolfgang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Goethe-Universität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(16 </a:t>
          </a:r>
          <a:r>
            <a:rPr lang="de-DE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fakulteta</a:t>
          </a: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sp:txBody>
      <dsp:txXfrm>
        <a:off x="4389699" y="146038"/>
        <a:ext cx="1853081" cy="1150575"/>
      </dsp:txXfrm>
    </dsp:sp>
    <dsp:sp modelId="{27035B27-2B47-431B-A9E0-3B7CD6FA8665}">
      <dsp:nvSpPr>
        <dsp:cNvPr id="0" name=""/>
        <dsp:cNvSpPr/>
      </dsp:nvSpPr>
      <dsp:spPr>
        <a:xfrm>
          <a:off x="591388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F54D3-DA28-4708-BF81-2EB00333AB77}">
      <dsp:nvSpPr>
        <dsp:cNvPr id="0" name=""/>
        <dsp:cNvSpPr/>
      </dsp:nvSpPr>
      <dsp:spPr>
        <a:xfrm>
          <a:off x="805241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Fachbereich 08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Philosophie und Geschichtswissenschaften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(3 </a:t>
          </a:r>
          <a:r>
            <a:rPr lang="de-DE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instituta</a:t>
          </a:r>
          <a:r>
            <a:rPr lang="de-DE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sp:txBody>
      <dsp:txXfrm>
        <a:off x="841037" y="2022206"/>
        <a:ext cx="1853081" cy="1150575"/>
      </dsp:txXfrm>
    </dsp:sp>
    <dsp:sp modelId="{00B0CF9F-690A-4E6A-B7F8-14946175DEBA}">
      <dsp:nvSpPr>
        <dsp:cNvPr id="0" name=""/>
        <dsp:cNvSpPr/>
      </dsp:nvSpPr>
      <dsp:spPr>
        <a:xfrm>
          <a:off x="2972945" y="1784574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525A8-800F-416B-BB9C-56DBFB8757CB}">
      <dsp:nvSpPr>
        <dsp:cNvPr id="0" name=""/>
        <dsp:cNvSpPr/>
      </dsp:nvSpPr>
      <dsp:spPr>
        <a:xfrm>
          <a:off x="3186798" y="1987734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Institut für Philosophie 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(inkl. L3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filozofija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kao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nastavni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predmet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3222594" y="2023530"/>
        <a:ext cx="1853081" cy="1150575"/>
      </dsp:txXfrm>
    </dsp:sp>
    <dsp:sp modelId="{4983FD3A-B257-4797-94CE-90714898552E}">
      <dsp:nvSpPr>
        <dsp:cNvPr id="0" name=""/>
        <dsp:cNvSpPr/>
      </dsp:nvSpPr>
      <dsp:spPr>
        <a:xfrm>
          <a:off x="5296146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F208A-39F7-4585-A695-4D5C4D558D89}">
      <dsp:nvSpPr>
        <dsp:cNvPr id="0" name=""/>
        <dsp:cNvSpPr/>
      </dsp:nvSpPr>
      <dsp:spPr>
        <a:xfrm>
          <a:off x="5509998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Institut für Ethnologie 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etnologija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socijalna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kulturna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antropologija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545794" y="2022206"/>
        <a:ext cx="1853081" cy="1150575"/>
      </dsp:txXfrm>
    </dsp:sp>
    <dsp:sp modelId="{F16400C8-D74D-4B85-AC65-2E8372074AB6}">
      <dsp:nvSpPr>
        <dsp:cNvPr id="0" name=""/>
        <dsp:cNvSpPr/>
      </dsp:nvSpPr>
      <dsp:spPr>
        <a:xfrm>
          <a:off x="7648525" y="1783250"/>
          <a:ext cx="1924673" cy="1222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3A2AC-BB5D-4D3A-A24E-E8706DC9D90A}">
      <dsp:nvSpPr>
        <dsp:cNvPr id="0" name=""/>
        <dsp:cNvSpPr/>
      </dsp:nvSpPr>
      <dsp:spPr>
        <a:xfrm>
          <a:off x="7862377" y="1986410"/>
          <a:ext cx="1924673" cy="1222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Historisches Seminar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podjela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povijesnim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epohama</a:t>
          </a:r>
          <a:r>
            <a:rPr lang="de-DE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de-DE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de-DE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integriran</a:t>
          </a:r>
          <a:r>
            <a:rPr lang="de-DE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Seminar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za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didaktiku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povijesti</a:t>
          </a:r>
          <a:r>
            <a:rPr lang="de-DE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7898173" y="2022206"/>
        <a:ext cx="1853081" cy="1150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064AA-8016-4A62-A0FB-6C8D31D7BCD8}">
      <dsp:nvSpPr>
        <dsp:cNvPr id="0" name=""/>
        <dsp:cNvSpPr/>
      </dsp:nvSpPr>
      <dsp:spPr>
        <a:xfrm>
          <a:off x="0" y="2047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7F4FD7-4302-426A-86FC-4781FA2143E8}">
      <dsp:nvSpPr>
        <dsp:cNvPr id="0" name=""/>
        <dsp:cNvSpPr/>
      </dsp:nvSpPr>
      <dsp:spPr>
        <a:xfrm>
          <a:off x="0" y="2047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i="1" kern="1200" dirty="0"/>
            <a:t>Nomination </a:t>
          </a:r>
          <a:r>
            <a:rPr lang="de-DE" sz="1600" b="1" i="1" kern="1200" dirty="0" err="1"/>
            <a:t>letter</a:t>
          </a:r>
          <a:r>
            <a:rPr lang="de-DE" sz="1600" b="1" i="1" kern="1200" dirty="0"/>
            <a:t> </a:t>
          </a:r>
          <a:r>
            <a:rPr lang="de-DE" sz="1600" kern="1200" dirty="0" err="1"/>
            <a:t>tj</a:t>
          </a:r>
          <a:r>
            <a:rPr lang="de-DE" sz="1600" kern="1200" dirty="0"/>
            <a:t>. </a:t>
          </a:r>
          <a:r>
            <a:rPr lang="de-DE" sz="1600" kern="1200" dirty="0" err="1"/>
            <a:t>motivacijsko</a:t>
          </a:r>
          <a:r>
            <a:rPr lang="de-DE" sz="1600" kern="1200" dirty="0"/>
            <a:t> </a:t>
          </a:r>
          <a:r>
            <a:rPr lang="de-DE" sz="1600" kern="1200" dirty="0" err="1"/>
            <a:t>pismo</a:t>
          </a:r>
          <a:r>
            <a:rPr lang="de-DE" sz="1600" kern="1200" dirty="0"/>
            <a:t> (na </a:t>
          </a:r>
          <a:r>
            <a:rPr lang="de-DE" sz="1600" kern="1200" dirty="0" err="1"/>
            <a:t>njemačkom</a:t>
          </a:r>
          <a:r>
            <a:rPr lang="de-DE" sz="1600" kern="1200" dirty="0"/>
            <a:t> </a:t>
          </a:r>
          <a:r>
            <a:rPr lang="de-DE" sz="1600" kern="1200" dirty="0" err="1"/>
            <a:t>ili</a:t>
          </a:r>
          <a:r>
            <a:rPr lang="de-DE" sz="1600" kern="1200" dirty="0"/>
            <a:t> </a:t>
          </a:r>
          <a:r>
            <a:rPr lang="de-DE" sz="1600" kern="1200" dirty="0" err="1"/>
            <a:t>engleskom</a:t>
          </a:r>
          <a:r>
            <a:rPr lang="de-DE" sz="1600" kern="1200" dirty="0"/>
            <a:t> </a:t>
          </a:r>
          <a:r>
            <a:rPr lang="de-DE" sz="1600" kern="1200" dirty="0" err="1"/>
            <a:t>jeziku</a:t>
          </a:r>
          <a:r>
            <a:rPr lang="de-DE" sz="1600" kern="1200" dirty="0"/>
            <a:t>)</a:t>
          </a:r>
          <a:endParaRPr lang="en-US" sz="1600" kern="1200" dirty="0"/>
        </a:p>
      </dsp:txBody>
      <dsp:txXfrm>
        <a:off x="0" y="2047"/>
        <a:ext cx="5458837" cy="698070"/>
      </dsp:txXfrm>
    </dsp:sp>
    <dsp:sp modelId="{095FAE2C-3FCE-493C-B926-999F29AC55A2}">
      <dsp:nvSpPr>
        <dsp:cNvPr id="0" name=""/>
        <dsp:cNvSpPr/>
      </dsp:nvSpPr>
      <dsp:spPr>
        <a:xfrm>
          <a:off x="0" y="700118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AEA441-55AF-4BA0-8A3F-66AC48E47C85}">
      <dsp:nvSpPr>
        <dsp:cNvPr id="0" name=""/>
        <dsp:cNvSpPr/>
      </dsp:nvSpPr>
      <dsp:spPr>
        <a:xfrm>
          <a:off x="0" y="700118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/>
            <a:t>Nakon</a:t>
          </a:r>
          <a:r>
            <a:rPr lang="de-DE" sz="1600" kern="1200" dirty="0"/>
            <a:t> </a:t>
          </a:r>
          <a:r>
            <a:rPr lang="de-DE" sz="1600" kern="1200" dirty="0" err="1"/>
            <a:t>nominacije</a:t>
          </a:r>
          <a:r>
            <a:rPr lang="de-DE" sz="1600" kern="1200" dirty="0"/>
            <a:t> </a:t>
          </a:r>
          <a:r>
            <a:rPr lang="de-DE" sz="1600" kern="1200" dirty="0" err="1"/>
            <a:t>dobivate</a:t>
          </a:r>
          <a:r>
            <a:rPr lang="de-DE" sz="1600" kern="1200" dirty="0"/>
            <a:t> </a:t>
          </a:r>
          <a:r>
            <a:rPr lang="de-DE" sz="1600" kern="1200" dirty="0" err="1"/>
            <a:t>e-mail</a:t>
          </a:r>
          <a:r>
            <a:rPr lang="de-DE" sz="1600" kern="1200" dirty="0"/>
            <a:t> </a:t>
          </a:r>
          <a:r>
            <a:rPr lang="de-DE" sz="1600" kern="1200" dirty="0" err="1"/>
            <a:t>od</a:t>
          </a:r>
          <a:r>
            <a:rPr lang="de-DE" sz="1600" kern="1200" dirty="0"/>
            <a:t> Global Office-a Goethe </a:t>
          </a:r>
          <a:r>
            <a:rPr lang="de-DE" sz="1600" kern="1200" dirty="0" err="1"/>
            <a:t>Sveučilišta</a:t>
          </a:r>
          <a:r>
            <a:rPr lang="de-DE" sz="1600" kern="1200" dirty="0"/>
            <a:t> u </a:t>
          </a:r>
          <a:r>
            <a:rPr lang="de-DE" sz="1600" kern="1200" dirty="0" err="1"/>
            <a:t>kojem</a:t>
          </a:r>
          <a:r>
            <a:rPr lang="de-DE" sz="1600" kern="1200" dirty="0"/>
            <a:t> se </a:t>
          </a:r>
          <a:r>
            <a:rPr lang="de-DE" sz="1600" kern="1200" dirty="0" err="1"/>
            <a:t>nalazi</a:t>
          </a:r>
          <a:r>
            <a:rPr lang="de-DE" sz="1600" kern="1200" dirty="0"/>
            <a:t> link </a:t>
          </a:r>
          <a:r>
            <a:rPr lang="de-DE" sz="1600" kern="1200" dirty="0" err="1"/>
            <a:t>za</a:t>
          </a:r>
          <a:r>
            <a:rPr lang="de-DE" sz="1600" kern="1200" dirty="0"/>
            <a:t> online </a:t>
          </a:r>
          <a:r>
            <a:rPr lang="de-DE" sz="1600" kern="1200" dirty="0" err="1"/>
            <a:t>prijavu</a:t>
          </a:r>
          <a:endParaRPr lang="en-US" sz="1600" kern="1200" dirty="0"/>
        </a:p>
      </dsp:txBody>
      <dsp:txXfrm>
        <a:off x="0" y="700118"/>
        <a:ext cx="5458837" cy="698070"/>
      </dsp:txXfrm>
    </dsp:sp>
    <dsp:sp modelId="{F3ADA1BD-0FCE-499B-964A-A78DE6228C3C}">
      <dsp:nvSpPr>
        <dsp:cNvPr id="0" name=""/>
        <dsp:cNvSpPr/>
      </dsp:nvSpPr>
      <dsp:spPr>
        <a:xfrm>
          <a:off x="0" y="1398189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0F0CE5-7A72-4493-AE93-CB8CFF9CDE9F}">
      <dsp:nvSpPr>
        <dsp:cNvPr id="0" name=""/>
        <dsp:cNvSpPr/>
      </dsp:nvSpPr>
      <dsp:spPr>
        <a:xfrm>
          <a:off x="0" y="1398189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i="1" kern="1200"/>
            <a:t>Transcript</a:t>
          </a:r>
          <a:r>
            <a:rPr lang="de-DE" sz="1600" kern="1200"/>
            <a:t> ocjena</a:t>
          </a:r>
          <a:endParaRPr lang="en-US" sz="1600" kern="1200"/>
        </a:p>
      </dsp:txBody>
      <dsp:txXfrm>
        <a:off x="0" y="1398189"/>
        <a:ext cx="5458837" cy="698070"/>
      </dsp:txXfrm>
    </dsp:sp>
    <dsp:sp modelId="{7E3C6493-0561-453E-BBD3-2964A4F82E94}">
      <dsp:nvSpPr>
        <dsp:cNvPr id="0" name=""/>
        <dsp:cNvSpPr/>
      </dsp:nvSpPr>
      <dsp:spPr>
        <a:xfrm>
          <a:off x="0" y="2096260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D5170-DCF9-4123-B802-F02CE45553B8}">
      <dsp:nvSpPr>
        <dsp:cNvPr id="0" name=""/>
        <dsp:cNvSpPr/>
      </dsp:nvSpPr>
      <dsp:spPr>
        <a:xfrm>
          <a:off x="0" y="2096260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/>
            <a:t>Jezični certifikat </a:t>
          </a:r>
          <a:r>
            <a:rPr lang="de-DE" sz="1600" kern="1200"/>
            <a:t>(njemacki B1/engleski C1)</a:t>
          </a:r>
          <a:endParaRPr lang="en-US" sz="1600" kern="1200"/>
        </a:p>
      </dsp:txBody>
      <dsp:txXfrm>
        <a:off x="0" y="2096260"/>
        <a:ext cx="5458837" cy="698070"/>
      </dsp:txXfrm>
    </dsp:sp>
    <dsp:sp modelId="{E32D862B-83C2-4127-83A5-1B54E479E12D}">
      <dsp:nvSpPr>
        <dsp:cNvPr id="0" name=""/>
        <dsp:cNvSpPr/>
      </dsp:nvSpPr>
      <dsp:spPr>
        <a:xfrm>
          <a:off x="0" y="2794330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83C5C-A409-40C5-819A-1B93100D8EEF}">
      <dsp:nvSpPr>
        <dsp:cNvPr id="0" name=""/>
        <dsp:cNvSpPr/>
      </dsp:nvSpPr>
      <dsp:spPr>
        <a:xfrm>
          <a:off x="0" y="2794330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/>
            <a:t>Osobni podaci i fotografija</a:t>
          </a:r>
          <a:endParaRPr lang="en-US" sz="1600" kern="1200"/>
        </a:p>
      </dsp:txBody>
      <dsp:txXfrm>
        <a:off x="0" y="2794330"/>
        <a:ext cx="5458837" cy="698070"/>
      </dsp:txXfrm>
    </dsp:sp>
    <dsp:sp modelId="{10C4BF0A-181E-4E56-A15B-FBE54A8D9A1D}">
      <dsp:nvSpPr>
        <dsp:cNvPr id="0" name=""/>
        <dsp:cNvSpPr/>
      </dsp:nvSpPr>
      <dsp:spPr>
        <a:xfrm>
          <a:off x="0" y="3492401"/>
          <a:ext cx="545883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C001ED-0ACF-4E59-AFA2-CB04F911AE2F}">
      <dsp:nvSpPr>
        <dsp:cNvPr id="0" name=""/>
        <dsp:cNvSpPr/>
      </dsp:nvSpPr>
      <dsp:spPr>
        <a:xfrm>
          <a:off x="0" y="3492401"/>
          <a:ext cx="5458837" cy="69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/>
            <a:t>Global Office je pripremio niz How-to videa i brze odgovore na najčešća pitanja (FAQ)</a:t>
          </a:r>
          <a:endParaRPr lang="en-US" sz="1600" kern="1200"/>
        </a:p>
      </dsp:txBody>
      <dsp:txXfrm>
        <a:off x="0" y="3492401"/>
        <a:ext cx="5458837" cy="698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0296A-B8B9-4D25-B209-778CD49AEFA0}">
      <dsp:nvSpPr>
        <dsp:cNvPr id="0" name=""/>
        <dsp:cNvSpPr/>
      </dsp:nvSpPr>
      <dsp:spPr>
        <a:xfrm>
          <a:off x="856290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5AB26-8CAA-46FE-8F3A-71798832AA80}">
      <dsp:nvSpPr>
        <dsp:cNvPr id="0" name=""/>
        <dsp:cNvSpPr/>
      </dsp:nvSpPr>
      <dsp:spPr>
        <a:xfrm>
          <a:off x="66406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Jule Türke </a:t>
          </a:r>
          <a:r>
            <a:rPr lang="de-DE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iz</a:t>
          </a: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Global Office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06" y="2068861"/>
        <a:ext cx="2872305" cy="720000"/>
      </dsp:txXfrm>
    </dsp:sp>
    <dsp:sp modelId="{89615F51-A8F8-4DA0-BB59-7289D5470DEE}">
      <dsp:nvSpPr>
        <dsp:cNvPr id="0" name=""/>
        <dsp:cNvSpPr/>
      </dsp:nvSpPr>
      <dsp:spPr>
        <a:xfrm>
          <a:off x="4231248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2B972-B362-435A-A390-E901FD939CD1}">
      <dsp:nvSpPr>
        <dsp:cNvPr id="0" name=""/>
        <dsp:cNvSpPr/>
      </dsp:nvSpPr>
      <dsp:spPr>
        <a:xfrm>
          <a:off x="3441364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Phone +49 (0)69 798 12307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1364" y="2068861"/>
        <a:ext cx="2872305" cy="720000"/>
      </dsp:txXfrm>
    </dsp:sp>
    <dsp:sp modelId="{0C2E2809-2D2E-4754-B25B-17D778D7B4F6}">
      <dsp:nvSpPr>
        <dsp:cNvPr id="0" name=""/>
        <dsp:cNvSpPr/>
      </dsp:nvSpPr>
      <dsp:spPr>
        <a:xfrm>
          <a:off x="7917909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CC086-DF61-4F65-B590-368E4DCA26A2}">
      <dsp:nvSpPr>
        <dsp:cNvPr id="0" name=""/>
        <dsp:cNvSpPr/>
      </dsp:nvSpPr>
      <dsp:spPr>
        <a:xfrm>
          <a:off x="6816323" y="2068861"/>
          <a:ext cx="349571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E-Mail: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gstep@uni-frankfurt.de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16323" y="2068861"/>
        <a:ext cx="349571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82C8D-2F94-4441-9BCC-E92F57D7EA7C}">
      <dsp:nvSpPr>
        <dsp:cNvPr id="0" name=""/>
        <dsp:cNvSpPr/>
      </dsp:nvSpPr>
      <dsp:spPr>
        <a:xfrm>
          <a:off x="600210" y="960669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D9C60-3CD5-4C96-B758-46AB5AA4583F}">
      <dsp:nvSpPr>
        <dsp:cNvPr id="0" name=""/>
        <dsp:cNvSpPr/>
      </dsp:nvSpPr>
      <dsp:spPr>
        <a:xfrm>
          <a:off x="834210" y="1194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839FE-2469-487B-8324-D3DE1D958E0A}">
      <dsp:nvSpPr>
        <dsp:cNvPr id="0" name=""/>
        <dsp:cNvSpPr/>
      </dsp:nvSpPr>
      <dsp:spPr>
        <a:xfrm>
          <a:off x="249210" y="2400669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Ako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imate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dodatna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pitanja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ili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trebate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pomoć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,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slobodno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se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javite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.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Radujemo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se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vašem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  <a:cs typeface="Times New Roman" panose="02020603050405020304" pitchFamily="18" charset="0"/>
            </a:rPr>
            <a:t>dolasku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</a:rPr>
            <a:t> u Frankfurt </a:t>
          </a:r>
          <a:r>
            <a:rPr lang="de-DE" sz="1100" b="1" kern="1200" dirty="0">
              <a:latin typeface="Tempus Sans ITC" panose="04020404030D07020202" pitchFamily="82" charset="0"/>
              <a:cs typeface="Times New Roman" panose="02020603050405020304" pitchFamily="18" charset="0"/>
              <a:sym typeface="Wingdings" panose="05000000000000000000" pitchFamily="2" charset="2"/>
            </a:rPr>
            <a:t></a:t>
          </a:r>
          <a:endParaRPr lang="en-US" sz="1100" b="1" kern="1200" dirty="0">
            <a:latin typeface="Tempus Sans ITC" panose="04020404030D07020202" pitchFamily="82" charset="0"/>
            <a:cs typeface="Times New Roman" panose="02020603050405020304" pitchFamily="18" charset="0"/>
          </a:endParaRPr>
        </a:p>
      </dsp:txBody>
      <dsp:txXfrm>
        <a:off x="249210" y="2400669"/>
        <a:ext cx="1800000" cy="990000"/>
      </dsp:txXfrm>
    </dsp:sp>
    <dsp:sp modelId="{F39E7711-31EF-47B2-A159-C2B95AC3E4E7}">
      <dsp:nvSpPr>
        <dsp:cNvPr id="0" name=""/>
        <dsp:cNvSpPr/>
      </dsp:nvSpPr>
      <dsp:spPr>
        <a:xfrm>
          <a:off x="2845989" y="960669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76A90-28F0-4674-8DC7-41B6037597DB}">
      <dsp:nvSpPr>
        <dsp:cNvPr id="0" name=""/>
        <dsp:cNvSpPr/>
      </dsp:nvSpPr>
      <dsp:spPr>
        <a:xfrm>
          <a:off x="3079989" y="1194669"/>
          <a:ext cx="630000" cy="63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74F07-1CE8-42F8-8ABD-88461E71B0DD}">
      <dsp:nvSpPr>
        <dsp:cNvPr id="0" name=""/>
        <dsp:cNvSpPr/>
      </dsp:nvSpPr>
      <dsp:spPr>
        <a:xfrm>
          <a:off x="2364210" y="2400669"/>
          <a:ext cx="2061558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b="1" kern="1200" dirty="0">
              <a:latin typeface="Tempus Sans ITC" panose="04020404030D07020202" pitchFamily="82" charset="0"/>
            </a:rPr>
            <a:t>Maja Ljubičić-</a:t>
          </a:r>
          <a:r>
            <a:rPr lang="de-DE" sz="1100" b="1" kern="1200" dirty="0" err="1">
              <a:latin typeface="Tempus Sans ITC" panose="04020404030D07020202" pitchFamily="82" charset="0"/>
            </a:rPr>
            <a:t>Kukavica</a:t>
          </a:r>
          <a:r>
            <a:rPr lang="de-DE" sz="1100" b="1" kern="1200" dirty="0">
              <a:latin typeface="Tempus Sans ITC" panose="04020404030D07020202" pitchFamily="82" charset="0"/>
            </a:rPr>
            <a:t>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b="1" kern="1200" dirty="0" err="1">
              <a:latin typeface="Tempus Sans ITC" panose="04020404030D07020202" pitchFamily="82" charset="0"/>
            </a:rPr>
            <a:t>dipl.</a:t>
          </a:r>
          <a:r>
            <a:rPr lang="de-DE" sz="1100" b="1" kern="1200" dirty="0">
              <a:latin typeface="Tempus Sans ITC" panose="04020404030D07020202" pitchFamily="82" charset="0"/>
            </a:rPr>
            <a:t> </a:t>
          </a:r>
          <a:r>
            <a:rPr lang="de-DE" sz="1100" b="1" kern="1200" dirty="0" err="1">
              <a:latin typeface="Tempus Sans ITC" panose="04020404030D07020202" pitchFamily="82" charset="0"/>
            </a:rPr>
            <a:t>politolog</a:t>
          </a:r>
          <a:endParaRPr lang="en-US" sz="1100" b="1" kern="1200" dirty="0">
            <a:latin typeface="Tempus Sans ITC" panose="04020404030D07020202" pitchFamily="82" charset="0"/>
          </a:endParaRPr>
        </a:p>
      </dsp:txBody>
      <dsp:txXfrm>
        <a:off x="2364210" y="2400669"/>
        <a:ext cx="2061558" cy="990000"/>
      </dsp:txXfrm>
    </dsp:sp>
    <dsp:sp modelId="{BF556193-86BC-44C1-8152-64C7CAF5F053}">
      <dsp:nvSpPr>
        <dsp:cNvPr id="0" name=""/>
        <dsp:cNvSpPr/>
      </dsp:nvSpPr>
      <dsp:spPr>
        <a:xfrm>
          <a:off x="5897079" y="960669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0FE50-6B49-4B13-858E-8447ED9C3EFB}">
      <dsp:nvSpPr>
        <dsp:cNvPr id="0" name=""/>
        <dsp:cNvSpPr/>
      </dsp:nvSpPr>
      <dsp:spPr>
        <a:xfrm>
          <a:off x="6131079" y="1194669"/>
          <a:ext cx="630000" cy="6300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83D86-4AB9-4278-B140-AF1167C5F941}">
      <dsp:nvSpPr>
        <dsp:cNvPr id="0" name=""/>
        <dsp:cNvSpPr/>
      </dsp:nvSpPr>
      <dsp:spPr>
        <a:xfrm>
          <a:off x="4740768" y="2400669"/>
          <a:ext cx="3410622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kern="1200" dirty="0">
              <a:latin typeface="Tempus Sans ITC" panose="04020404030D07020202" pitchFamily="82" charset="0"/>
            </a:rPr>
            <a:t>E-Mail: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kern="1200" dirty="0">
              <a:latin typeface="Tempus Sans ITC" panose="04020404030D07020202" pitchFamily="82" charset="0"/>
              <a:hlinkClick xmlns:r="http://schemas.openxmlformats.org/officeDocument/2006/relationships" r:id="rId8"/>
            </a:rPr>
            <a:t>ljubicic-kukavica@em.uni-frankfurt.de</a:t>
          </a:r>
          <a:endParaRPr lang="en-US" sz="1100" kern="1200" dirty="0">
            <a:latin typeface="Tempus Sans ITC" panose="04020404030D07020202" pitchFamily="82" charset="0"/>
          </a:endParaRPr>
        </a:p>
      </dsp:txBody>
      <dsp:txXfrm>
        <a:off x="4740768" y="2400669"/>
        <a:ext cx="3410622" cy="990000"/>
      </dsp:txXfrm>
    </dsp:sp>
    <dsp:sp modelId="{EAB99AEB-B342-4120-8023-22B33D59FDBB}">
      <dsp:nvSpPr>
        <dsp:cNvPr id="0" name=""/>
        <dsp:cNvSpPr/>
      </dsp:nvSpPr>
      <dsp:spPr>
        <a:xfrm>
          <a:off x="8817390" y="960669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3590D-CC6E-4047-BD05-DA6D19B60169}">
      <dsp:nvSpPr>
        <dsp:cNvPr id="0" name=""/>
        <dsp:cNvSpPr/>
      </dsp:nvSpPr>
      <dsp:spPr>
        <a:xfrm>
          <a:off x="9051390" y="1194669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17A82-B193-4B84-B7AE-83085AAD61C5}">
      <dsp:nvSpPr>
        <dsp:cNvPr id="0" name=""/>
        <dsp:cNvSpPr/>
      </dsp:nvSpPr>
      <dsp:spPr>
        <a:xfrm>
          <a:off x="8466390" y="2400669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kern="1200">
              <a:latin typeface="Tempus Sans ITC" panose="04020404030D07020202" pitchFamily="82" charset="0"/>
            </a:rPr>
            <a:t>Telefon</a:t>
          </a:r>
          <a:r>
            <a:rPr lang="de-DE" sz="1100" kern="1200" smtClean="0">
              <a:latin typeface="Tempus Sans ITC" panose="04020404030D07020202" pitchFamily="82" charset="0"/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e-DE" sz="1100" kern="1200" smtClean="0">
              <a:latin typeface="Tempus Sans ITC" panose="04020404030D07020202" pitchFamily="82" charset="0"/>
            </a:rPr>
            <a:t>+</a:t>
          </a:r>
          <a:r>
            <a:rPr lang="de-DE" sz="1100" kern="1200" dirty="0">
              <a:latin typeface="Tempus Sans ITC" panose="04020404030D07020202" pitchFamily="82" charset="0"/>
            </a:rPr>
            <a:t>49/69/798-32760</a:t>
          </a:r>
          <a:endParaRPr lang="en-US" sz="1100" kern="1200" dirty="0">
            <a:latin typeface="Tempus Sans ITC" panose="04020404030D07020202" pitchFamily="82" charset="0"/>
          </a:endParaRPr>
        </a:p>
      </dsp:txBody>
      <dsp:txXfrm>
        <a:off x="8466390" y="2400669"/>
        <a:ext cx="1800000" cy="99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8B4F7-C770-49C3-9AC3-07360CD1AC07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E4960-A481-4A22-855F-8E46670CE3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74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E4960-A481-4A22-855F-8E46670CE30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29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E4960-A481-4A22-855F-8E46670CE3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873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8793-3861-22AF-7D27-8406E4AE6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437E36-1983-42C4-7BCE-C1605775E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92743C-8C61-69AA-106F-903CC35B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D0958E-9515-21D0-EE75-B97B1258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CEFADF-CCC2-7485-CD44-B451B8E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41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5F5F-564D-9EA8-3E9E-C63EE69E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975250-37A4-D786-013F-6CD076E11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DDD3A-26F9-C95A-9C85-63166A9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AD6BA9-575B-EB3D-B6B4-F5E1F14B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C0A515-9101-16DD-301B-C3DB5BE3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75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F6CD07-AE9A-2695-14BC-33AA364F1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B89361-D03A-2446-6EB8-9CBDEF885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9CAD9E-C9BD-A587-6C4B-DDC5B222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84BA23-67A9-5601-0C3F-F59DB42E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E80247-E3EE-983C-0494-863E3F1D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36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10590-B160-D52A-B5F1-C4F060C0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0A2E94-FC5B-E9BE-DA3A-D6CB428DE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3897C5-A486-B510-3784-6BD753A3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3F324-3251-0724-0114-A95E175F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B1F0A7-9F36-453E-739D-361071E8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8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493AA-F5B6-02AB-B82D-4CC78B33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F2E2-107F-0A00-2D31-9C0B1363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CDC4B7-3295-21C9-9673-DC14A7A0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5BCB13-1E9E-7760-DD16-D1E623CA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BBC9DA-7048-87D4-2C95-3745EDA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65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8713F-F9B5-91EE-539C-C770933A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14B477-97E0-4B84-9177-D418DCD95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0E7441-C6F5-BB8D-529D-F57B70F58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3B42E0-660E-D117-14BE-23982959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3CE96C-B2EA-F6C0-5CCC-ECD3C98C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E76AAC-2154-93DA-9292-ABEC70AA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84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5BA44-1EAA-381F-5C1D-8661711E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BA1299-96EA-B8D3-1D7F-C68E8A64F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5DE14E-B860-83CB-027B-8269C32E9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11A853-6ED7-CE2E-04A5-587B95E94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4A5247-3F59-FCAB-8487-FA2FDB7D2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AC7B9DB-4DD3-8227-FB93-C2A454889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CA06016-D4F2-B649-FF77-9C043D5F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3DBFA6-5ACB-DAFA-0134-2154DBA8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2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2B252-0B19-1B80-C9BA-D0727A05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439861-8812-6D4C-BBBC-1DD4F368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E3BD3C-4E3F-E7CE-80D9-AA106292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529B13-B6E7-CE6E-3716-524B9EF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2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B3F2BE-2169-FE9D-AFE4-49F73B20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5BE0D2-7B25-0988-55C5-47AA3FD3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58D10B-B5B8-D80C-23E7-CE0A4774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7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81E8F-52ED-C1CA-D68A-3386D9006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17751-43E5-6B99-543B-63C284899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7733A4-66DA-25D9-A2FF-C2A60D0F8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2A45BE-54DB-3A57-8E78-23DD3CC5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3E2FB5-E3BC-210C-8FF3-FF9E7DA3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014230-2375-F640-E4FA-708B5D16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72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0DF09-B007-802C-507D-DBDF1C3E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1FCCD5-9A4C-D20C-2972-361F16F65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79AAE3-FB4D-4C5F-4C3A-96BBB0364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39267A-7D76-38A3-9AD1-978A6AE0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B93936-028C-196D-65C0-F12F3D1B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951CAB-2A78-224C-C5C0-8176581A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36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9AC4B6-7E0F-B161-C346-C15D4AD2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04B3DA-182B-7207-DFA1-C29AC7F02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CFC0AC-E568-840A-C4E2-192B6F637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EDCD38-08D5-4BDB-A844-0F3746807D6C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2B74C5-DEE9-FB27-72EA-619DD3963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9EB571-5584-2CA7-D2BD-FE1551424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284EF6-EEE6-4B18-BE5E-D569562AD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6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goetheunifrankfur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frankfurt.de/117998191/Vor_Beginn_der_Mobilit%C3%A4t_nach_Frankfurt#HowTo_Accommodatio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ethe-university-frankfurt.de/faculties" TargetMode="External"/><Relationship Id="rId3" Type="http://schemas.openxmlformats.org/officeDocument/2006/relationships/video" Target="../media/media1.mp4"/><Relationship Id="rId7" Type="http://schemas.openxmlformats.org/officeDocument/2006/relationships/hyperlink" Target="https://www.goethe-university-frankfurt.de/122909823/Incoming_Guest_students_and_Internships_at_Goethe_University?locale=en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uni-frankfurt.de/121760643/departmental-coordinators-and-partner-universitie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frankfurt.de/117998191/Vor_Beginn_der_Mobilit%C3%A4t_nach_Frankfurt#HowTo_OLA" TargetMode="External"/><Relationship Id="rId2" Type="http://schemas.openxmlformats.org/officeDocument/2006/relationships/hyperlink" Target="https://www.goethe-university-frankfurt.de/158850235/go-welcome-info-session-winter-term-2025-2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-frankfurt.de/130550685/HowTo_Videos#Bewerbung" TargetMode="External"/><Relationship Id="rId4" Type="http://schemas.openxmlformats.org/officeDocument/2006/relationships/hyperlink" Target="https://www.uni-frankfurt.de/134172784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9595A0-75B5-27F9-A551-BA61F82B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22" y="4727643"/>
            <a:ext cx="4263633" cy="1916347"/>
          </a:xfrm>
        </p:spPr>
        <p:txBody>
          <a:bodyPr anchor="ctr">
            <a:normAutofit/>
          </a:bodyPr>
          <a:lstStyle/>
          <a:p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Zašto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baš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Goethe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n-NO" sz="800" dirty="0"/>
              <a:t/>
            </a:r>
            <a:br>
              <a:rPr lang="nn-NO" sz="800" dirty="0"/>
            </a:b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Akademska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izvrsnost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Ugled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tradicija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Bogata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ponuda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kolegija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Međunarodna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izvrsna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lokacija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Odlična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podrška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Erasmus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studentima</a:t>
            </a:r>
            <a:endParaRPr lang="de-DE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Schrift, Logo, Screenshot enthält.">
            <a:extLst>
              <a:ext uri="{FF2B5EF4-FFF2-40B4-BE49-F238E27FC236}">
                <a16:creationId xmlns:a16="http://schemas.microsoft.com/office/drawing/2014/main" id="{2A880BF0-66E8-169E-4AC0-9EA5B7BB8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10070"/>
          <a:stretch>
            <a:fillRect/>
          </a:stretch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954AD3-B75D-B3BA-19FA-0E303BF4D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https://www.instagram.com/goetheunifrankfurt/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957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2635CB-F016-4121-2ADB-8C8B2FC6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Traženje</a:t>
            </a:r>
            <a:r>
              <a:rPr lang="de-DE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smještaja</a:t>
            </a:r>
            <a:r>
              <a:rPr lang="de-DE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Frankfurtu</a:t>
            </a:r>
            <a:endParaRPr lang="de-DE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359F1D4-A302-E813-FAEA-031BC90D3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endParaRPr lang="de-DE" sz="1400" dirty="0"/>
          </a:p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Traženje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dugotrajno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zahtjevno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počnite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vrijeme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Goethe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Sveučilišta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dobivaju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semestarsku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kartu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isplati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tražiti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smještaj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izvan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Frankfurta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niže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cijene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manja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potražnja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Oglasi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internetu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u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dnevnim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novinama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„Frankfurter Allgemeine Zeitung“, „Frankfurter Rundschau“ –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srijedom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subotom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Cijena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podstanarskih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do 600 EUR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mjesečno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Studierendenwerk Frankfurt: web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stranica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privatnim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ponudama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popisom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studentskih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domova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drugih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pružatelja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-Video:</a:t>
            </a:r>
          </a:p>
          <a:p>
            <a:pPr marL="0" indent="0">
              <a:buNone/>
            </a:pP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https://www.uni-frankfurt.de/117998191/Vor_Beginn_der_Mobilit%C3%A4t_nach_Frankfurt#HowTo_Accommodation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400" dirty="0"/>
          </a:p>
          <a:p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8267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D5D5CF-D0CA-A365-520A-ABCDAC77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Viza</a:t>
            </a:r>
            <a:r>
              <a:rPr lang="de-DE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boravak</a:t>
            </a:r>
            <a:r>
              <a:rPr lang="de-DE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osiguranje</a:t>
            </a:r>
            <a:endParaRPr lang="de-DE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28603-91C8-B7B8-51AC-D1B4E0D6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Hrvatski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trebaju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Njemačku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(EU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državljani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boravka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temelji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na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upisu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preporučuje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prijava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prvih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mjeseca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prijava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obavezna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Einwohnermeldeamt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financijska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sredstva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život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socijalne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pomoći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Obavezno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zdravstveno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osiguranje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Koristite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Europsku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karticu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zdravstvenog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osiguranja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(EHIC) a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duži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boravak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moguće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dodatno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njemačko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osiguranje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provjerite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HZZO-a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odlaska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972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0C9702-66F9-AC5F-A226-0FB6D4CC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Pitanja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Komentari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pomognemo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" name="Inhaltsplatzhalter 2">
            <a:extLst>
              <a:ext uri="{FF2B5EF4-FFF2-40B4-BE49-F238E27FC236}">
                <a16:creationId xmlns:a16="http://schemas.microsoft.com/office/drawing/2014/main" id="{87D2A105-35FE-D0CE-D74E-BD4655A923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128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271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C987B1D-6C71-FA92-8891-621623039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4" y="857027"/>
            <a:ext cx="9144792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0">
            <a:extLst>
              <a:ext uri="{FF2B5EF4-FFF2-40B4-BE49-F238E27FC236}">
                <a16:creationId xmlns:a16="http://schemas.microsoft.com/office/drawing/2014/main" id="{55F7ABCA-A68A-47DD-B732-76FF34C6FB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B497A-E56A-2746-9E83-E37AD23C9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0435" y="3505199"/>
            <a:ext cx="5542968" cy="2608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Office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5" name="Video 54" descr="Globus mit Binärcode">
            <a:extLst>
              <a:ext uri="{FF2B5EF4-FFF2-40B4-BE49-F238E27FC236}">
                <a16:creationId xmlns:a16="http://schemas.microsoft.com/office/drawing/2014/main" id="{2AEF0F63-6479-8D1A-0A56-373E350C54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r="1" b="285"/>
          <a:stretch>
            <a:fillRect/>
          </a:stretch>
        </p:blipFill>
        <p:spPr>
          <a:xfrm flipV="1">
            <a:off x="516467" y="1884303"/>
            <a:ext cx="1765580" cy="45719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EFA3822-3D3E-17BC-FD5A-882553E6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7100" y="643467"/>
            <a:ext cx="5668433" cy="54017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b="1" dirty="0"/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Contact email :</a:t>
            </a:r>
          </a:p>
          <a:p>
            <a:pPr marR="0" lvl="0" algn="l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Incoming@uni-frankfurt.de </a:t>
            </a:r>
            <a:endParaRPr kumimoji="0" lang="en-US" sz="16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Contact phone : </a:t>
            </a:r>
          </a:p>
          <a:p>
            <a:pPr marR="0" lvl="0" algn="l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+49/69/798-15080 (Julia Freier)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-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17254 (Nina Schnaufer)</a:t>
            </a: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Websites for information:</a:t>
            </a:r>
          </a:p>
          <a:p>
            <a:pPr marR="0" lvl="0" algn="l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https://www.goethe-university-frankfurt.de/122909823/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Incoming_Guest_students_and_Internships_at_Goethe_University?locale=</a:t>
            </a:r>
            <a:r>
              <a:rPr kumimoji="0" lang="en-US" sz="1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en</a:t>
            </a:r>
            <a:endParaRPr kumimoji="0" lang="en-US" sz="16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Departmental information: </a:t>
            </a:r>
          </a:p>
          <a:p>
            <a:pPr marR="0" lvl="0" algn="l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https://www.goethe-university-frankfurt.de/faculties</a:t>
            </a: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List of departmental coordinators: </a:t>
            </a:r>
          </a:p>
          <a:p>
            <a:pPr marR="0" lvl="0" algn="l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https://www.uni-frankfurt.de/121760643/departmental-coordinators-and-partner-universities.pdf</a:t>
            </a:r>
            <a:endParaRPr kumimoji="0" lang="en-US" sz="16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C6AACE-8603-D34B-3BFB-8DEF0089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4722725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8A1B2-0D46-32D6-5B35-49C889CA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Wolfgang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Goethe-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Universität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8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4" name="Rectangle 8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8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ctangle 8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4AF395-5447-D61D-1351-5D0FFEA19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Osnovano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zakladno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osnovali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građani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46.000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fakulteta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više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150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studijskih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kampusa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Digitalizirani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 200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milijuna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godišnje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vanjskih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izvora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financiranja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Drittmittel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Domaćin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istraživačkim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CPI, Normative Orders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SCRIPTS (partner) 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više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450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međunarodnih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sporazuma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(Erasmus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otprilike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60%) 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Erasmus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inicijativa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Buddy program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orijentacijski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tjedni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Kulturna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integracija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podrška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svakom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koraku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83CADE-4F78-EDCF-596A-019EDF42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54" r="12846" b="-2"/>
          <a:stretch>
            <a:fillRect/>
          </a:stretch>
        </p:blipFill>
        <p:spPr>
          <a:xfrm>
            <a:off x="7083423" y="612378"/>
            <a:ext cx="4397433" cy="245778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91F003D-4403-B30F-684A-3FB91C8E2A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-1" b="2797"/>
          <a:stretch>
            <a:fillRect/>
          </a:stretch>
        </p:blipFill>
        <p:spPr>
          <a:xfrm>
            <a:off x="7083423" y="3738905"/>
            <a:ext cx="4395569" cy="24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6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04CF86-AAF9-119C-9F82-5A251ED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 algn="ctr"/>
            <a:r>
              <a:rPr lang="de-DE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Vizualna</a:t>
            </a:r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Filozofskog</a:t>
            </a:r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fakulteta</a:t>
            </a:r>
            <a:endParaRPr lang="de-DE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599BC573-6806-ABEF-C80F-13C308D78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772482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14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3E92AA-6E57-7F67-3EF1-C159044B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Fakultetska</a:t>
            </a:r>
            <a:r>
              <a:rPr lang="en-US" sz="5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hijerarhija</a:t>
            </a:r>
            <a:endParaRPr lang="en-US" sz="5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6C02E34-0327-407D-4524-293B207DD7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506756"/>
              </p:ext>
            </p:extLst>
          </p:nvPr>
        </p:nvGraphicFramePr>
        <p:xfrm>
          <a:off x="5922492" y="1174450"/>
          <a:ext cx="5536002" cy="445034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534855">
                  <a:extLst>
                    <a:ext uri="{9D8B030D-6E8A-4147-A177-3AD203B41FA5}">
                      <a16:colId xmlns:a16="http://schemas.microsoft.com/office/drawing/2014/main" val="2917095809"/>
                    </a:ext>
                  </a:extLst>
                </a:gridCol>
                <a:gridCol w="3001147">
                  <a:extLst>
                    <a:ext uri="{9D8B030D-6E8A-4147-A177-3AD203B41FA5}">
                      <a16:colId xmlns:a16="http://schemas.microsoft.com/office/drawing/2014/main" val="2977041919"/>
                    </a:ext>
                  </a:extLst>
                </a:gridCol>
              </a:tblGrid>
              <a:tr h="56014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74607" marR="178753" marT="21316" marB="159871" anchor="b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9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74607" marR="178753" marT="21316" marB="159871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209090"/>
                  </a:ext>
                </a:extLst>
              </a:tr>
              <a:tr h="10764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Fakultetsko</a:t>
                      </a: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vijeće</a:t>
                      </a: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(Fachbereichsrat)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Donosi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strateške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odluke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uključuje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predstavnike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profesora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studenata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kao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nastavnog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nenastavnog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osoblja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045332"/>
                  </a:ext>
                </a:extLst>
              </a:tr>
              <a:tr h="6501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Dekanat i Studiendekanat 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Dekan, prodekan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znanost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prodekan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nastavu</a:t>
                      </a:r>
                      <a:endParaRPr lang="pl-PL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49223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</a:t>
                      </a: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Odsjeci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Filozofija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Povijest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Etnologija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961953"/>
                  </a:ext>
                </a:extLst>
              </a:tr>
              <a:tr h="8633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Studijski</a:t>
                      </a: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programi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i MA,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modularizirani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L3 (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profesori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gimnazijama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individualni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doktorski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studij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150728"/>
                  </a:ext>
                </a:extLst>
              </a:tr>
              <a:tr h="8633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Podrška</a:t>
                      </a:r>
                      <a:r>
                        <a:rPr lang="de-DE" sz="1400" b="1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1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studentima</a:t>
                      </a:r>
                      <a:endParaRPr lang="de-DE" sz="1400" cap="none" spc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07" marR="119168" marT="21316" marB="159871" anchor="ctr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Erasmus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koordinatori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ECTS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povjerenici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Buddy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Studentski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cap="none" spc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savjet</a:t>
                      </a:r>
                      <a:r>
                        <a:rPr lang="de-DE" sz="1400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(Fachschaft)</a:t>
                      </a:r>
                    </a:p>
                  </a:txBody>
                  <a:tcPr marL="74607" marR="119168" marT="21316" marB="159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998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4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267281-8C9A-5FAB-9155-3D64206F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0F591951-E439-1A51-DDE0-FE54060BD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79486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939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A875B-BA17-F2EE-82C9-4DEF4601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Goethe Study Experience Program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GStEP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predsemestralni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zimski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semestar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09. - 03.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ljetni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semestar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03. - 07. 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5F46D2A-D973-C337-D0E7-3C3639C4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mogu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birati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tematska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paketa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Theory Past and Present: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“Frankfurt School" and its legacy</a:t>
            </a:r>
            <a:endParaRPr lang="de-DE"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Banking Hub: </a:t>
            </a:r>
            <a:r>
              <a:rPr lang="en-US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and Economic Policies in the EU</a:t>
            </a:r>
          </a:p>
          <a:p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Engleski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(Level B2)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glavni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jezik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nastave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njemački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dostupan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izborni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kolegij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30 ECTS (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ostvare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 25 ECTS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bodova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dobivaju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potvrdu</a:t>
            </a: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de-DE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„</a:t>
            </a:r>
            <a:r>
              <a:rPr lang="de-DE" sz="1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de-D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Studies </a:t>
            </a:r>
            <a:r>
              <a:rPr lang="de-DE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br>
              <a:rPr lang="de-DE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Goethe </a:t>
            </a:r>
            <a:r>
              <a:rPr lang="de-D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de-DE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68394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BD85AA-D123-7B7B-B9FB-DAD26771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GStEP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21928AFB-647A-8627-17BA-87DCE48AC3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90718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05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F59BD6-F7DB-D06B-A52D-1E21AB2F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Links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04DC9748-150C-FE2E-9EC8-0B53243B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endParaRPr lang="en-US" sz="1900" dirty="0"/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&amp; info session for winter term 2025/2026: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https://www.goethe-university-frankfurt.de/158850235/go-welcome-info-session-winter-term-2025-26.pdf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Agreements: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https://www.uni-frankfurt.de/117998191/Vor_Beginn_der_Mobilit%C3%A4t_nach_Frankfurt#HowTo_OLA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persons authorized to sign the learning agreement: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https://www.uni-frankfurt.de/134172784.pdf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How-to-video (Application)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https://www.uni-frankfurt.de/130550685/HowTo_Videos#Bewerbung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de-DE" sz="19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641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738</Words>
  <Application>Microsoft Office PowerPoint</Application>
  <PresentationFormat>Breitbild</PresentationFormat>
  <Paragraphs>99</Paragraphs>
  <Slides>13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Tempus Sans ITC</vt:lpstr>
      <vt:lpstr>Times New Roman</vt:lpstr>
      <vt:lpstr>Wingdings</vt:lpstr>
      <vt:lpstr>Office</vt:lpstr>
      <vt:lpstr>Zašto baš Goethe Sveučilište?  - Akademska izvrsnost  - Ugled i tradicija - Bogata ponuda kolegija - Međunarodna atmosfera i izvrsna lokacija - Odlična podrška Erasmus studentima</vt:lpstr>
      <vt:lpstr> Global Office  </vt:lpstr>
      <vt:lpstr>Johann Wolfgang Goethe-Universität</vt:lpstr>
      <vt:lpstr>Vizualna struktura Filozofskog fakulteta</vt:lpstr>
      <vt:lpstr>Fakultetska hijerarhija</vt:lpstr>
      <vt:lpstr>Potrebni dokumenti:</vt:lpstr>
      <vt:lpstr>Goethe Study Experience Program (GStEP)  uključuje predsemestralni dio zimski semestar: 09. - 03. ljetni semestar: 03. - 07. </vt:lpstr>
      <vt:lpstr>GStEP Administration:</vt:lpstr>
      <vt:lpstr>Quick Links</vt:lpstr>
      <vt:lpstr>Traženje smještaja u Frankfurtu</vt:lpstr>
      <vt:lpstr>Viza, boravak i osiguranje</vt:lpstr>
      <vt:lpstr>Vasa Pitanja? Komentari?  Tu smo da pomognemo!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Zašto baš Goethe Sveučilište?  - Akademska izvrsnost  - Ugled i tradicija - Bogata ponuda kolegija - Međunarodna atmosfera i izvrsna lokacija - Odlična podrška Erasmus studentima</dc:title>
  <dc:creator>Maja Ljubicic-Kukavica</dc:creator>
  <cp:lastModifiedBy>User-Account</cp:lastModifiedBy>
  <cp:revision>29</cp:revision>
  <dcterms:created xsi:type="dcterms:W3CDTF">2025-10-14T18:53:19Z</dcterms:created>
  <dcterms:modified xsi:type="dcterms:W3CDTF">2025-10-23T12:57:28Z</dcterms:modified>
</cp:coreProperties>
</file>